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Default Extension="jpg" ContentType="image/jpg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905" y="183256"/>
            <a:ext cx="8632189" cy="44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43251" y="1471863"/>
            <a:ext cx="2982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51614" y="1471868"/>
            <a:ext cx="2855595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390119" y="117585"/>
            <a:ext cx="1665351" cy="58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84881" y="120444"/>
            <a:ext cx="1360551" cy="474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 h="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206" y="2965067"/>
            <a:ext cx="8577587" cy="118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2296" y="2523166"/>
            <a:ext cx="7899407" cy="105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672584" y="4883111"/>
            <a:ext cx="2376170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Relationship Id="rId9" Type="http://schemas.openxmlformats.org/officeDocument/2006/relationships/image" Target="../media/image20.png"/><Relationship Id="rId10" Type="http://schemas.openxmlformats.org/officeDocument/2006/relationships/image" Target="../media/image7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61.png"/><Relationship Id="rId5" Type="http://schemas.openxmlformats.org/officeDocument/2006/relationships/image" Target="../media/image7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4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2.png"/><Relationship Id="rId8" Type="http://schemas.openxmlformats.org/officeDocument/2006/relationships/image" Target="../media/image401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393.png"/><Relationship Id="rId9" Type="http://schemas.openxmlformats.org/officeDocument/2006/relationships/image" Target="../media/image7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9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3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07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3.png"/><Relationship Id="rId3" Type="http://schemas.openxmlformats.org/officeDocument/2006/relationships/image" Target="../media/image412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07.png"/><Relationship Id="rId7" Type="http://schemas.openxmlformats.org/officeDocument/2006/relationships/image" Target="../media/image415.png"/><Relationship Id="rId8" Type="http://schemas.openxmlformats.org/officeDocument/2006/relationships/image" Target="../media/image419.png"/><Relationship Id="rId9" Type="http://schemas.openxmlformats.org/officeDocument/2006/relationships/image" Target="../media/image393.png"/><Relationship Id="rId10" Type="http://schemas.openxmlformats.org/officeDocument/2006/relationships/image" Target="../media/image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3.png"/><Relationship Id="rId10" Type="http://schemas.openxmlformats.org/officeDocument/2006/relationships/image" Target="../media/image7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7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7.png"/><Relationship Id="rId9" Type="http://schemas.openxmlformats.org/officeDocument/2006/relationships/image" Target="../media/image7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hyperlink" Target="mailto:sales@intellipaat.com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60.png"/><Relationship Id="rId17" Type="http://schemas.openxmlformats.org/officeDocument/2006/relationships/image" Target="../media/image73.png"/><Relationship Id="rId18" Type="http://schemas.openxmlformats.org/officeDocument/2006/relationships/image" Target="../media/image61.png"/><Relationship Id="rId19" Type="http://schemas.openxmlformats.org/officeDocument/2006/relationships/image" Target="../media/image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61.png"/><Relationship Id="rId6" Type="http://schemas.openxmlformats.org/officeDocument/2006/relationships/image" Target="../media/image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23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jpg"/><Relationship Id="rId5" Type="http://schemas.openxmlformats.org/officeDocument/2006/relationships/image" Target="../media/image91.png"/><Relationship Id="rId6" Type="http://schemas.openxmlformats.org/officeDocument/2006/relationships/image" Target="../media/image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61.png"/><Relationship Id="rId6" Type="http://schemas.openxmlformats.org/officeDocument/2006/relationships/image" Target="../media/image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5.png"/><Relationship Id="rId4" Type="http://schemas.openxmlformats.org/officeDocument/2006/relationships/image" Target="../media/image108.png"/><Relationship Id="rId5" Type="http://schemas.openxmlformats.org/officeDocument/2006/relationships/image" Target="../media/image61.png"/><Relationship Id="rId6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61.png"/><Relationship Id="rId6" Type="http://schemas.openxmlformats.org/officeDocument/2006/relationships/image" Target="../media/image111.png"/><Relationship Id="rId7" Type="http://schemas.openxmlformats.org/officeDocument/2006/relationships/image" Target="../media/image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00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01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03.png"/><Relationship Id="rId14" Type="http://schemas.openxmlformats.org/officeDocument/2006/relationships/image" Target="../media/image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98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21.png"/><Relationship Id="rId7" Type="http://schemas.openxmlformats.org/officeDocument/2006/relationships/image" Target="../media/image100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01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22.png"/><Relationship Id="rId14" Type="http://schemas.openxmlformats.org/officeDocument/2006/relationships/image" Target="../media/image103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98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27.png"/><Relationship Id="rId7" Type="http://schemas.openxmlformats.org/officeDocument/2006/relationships/image" Target="../media/image100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01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28.png"/><Relationship Id="rId14" Type="http://schemas.openxmlformats.org/officeDocument/2006/relationships/image" Target="../media/image103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4.png"/><Relationship Id="rId12" Type="http://schemas.openxmlformats.org/officeDocument/2006/relationships/image" Target="../media/image141.png"/><Relationship Id="rId13" Type="http://schemas.openxmlformats.org/officeDocument/2006/relationships/image" Target="../media/image145.png"/><Relationship Id="rId14" Type="http://schemas.openxmlformats.org/officeDocument/2006/relationships/image" Target="../media/image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9.png"/><Relationship Id="rId13" Type="http://schemas.openxmlformats.org/officeDocument/2006/relationships/image" Target="../media/image145.png"/><Relationship Id="rId14" Type="http://schemas.openxmlformats.org/officeDocument/2006/relationships/image" Target="../media/image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9.png"/><Relationship Id="rId13" Type="http://schemas.openxmlformats.org/officeDocument/2006/relationships/image" Target="../media/image145.png"/><Relationship Id="rId14" Type="http://schemas.openxmlformats.org/officeDocument/2006/relationships/image" Target="../media/image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5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45.png"/><Relationship Id="rId9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image" Target="../media/image161.png"/><Relationship Id="rId9" Type="http://schemas.openxmlformats.org/officeDocument/2006/relationships/image" Target="../media/image45.png"/><Relationship Id="rId10" Type="http://schemas.openxmlformats.org/officeDocument/2006/relationships/image" Target="../media/image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62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45.png"/><Relationship Id="rId8" Type="http://schemas.openxmlformats.org/officeDocument/2006/relationships/image" Target="../media/image155.png"/><Relationship Id="rId9" Type="http://schemas.openxmlformats.org/officeDocument/2006/relationships/image" Target="../media/image159.png"/><Relationship Id="rId10" Type="http://schemas.openxmlformats.org/officeDocument/2006/relationships/image" Target="../media/image161.png"/><Relationship Id="rId11" Type="http://schemas.openxmlformats.org/officeDocument/2006/relationships/image" Target="../media/image163.png"/><Relationship Id="rId12" Type="http://schemas.openxmlformats.org/officeDocument/2006/relationships/image" Target="../media/image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65.png"/><Relationship Id="rId5" Type="http://schemas.openxmlformats.org/officeDocument/2006/relationships/image" Target="../media/image174.png"/><Relationship Id="rId6" Type="http://schemas.openxmlformats.org/officeDocument/2006/relationships/image" Target="../media/image167.png"/><Relationship Id="rId7" Type="http://schemas.openxmlformats.org/officeDocument/2006/relationships/image" Target="../media/image175.png"/><Relationship Id="rId8" Type="http://schemas.openxmlformats.org/officeDocument/2006/relationships/image" Target="../media/image176.jpg"/><Relationship Id="rId9" Type="http://schemas.openxmlformats.org/officeDocument/2006/relationships/image" Target="../media/image177.png"/><Relationship Id="rId10" Type="http://schemas.openxmlformats.org/officeDocument/2006/relationships/image" Target="../media/image169.png"/><Relationship Id="rId11" Type="http://schemas.openxmlformats.org/officeDocument/2006/relationships/image" Target="../media/image178.png"/><Relationship Id="rId12" Type="http://schemas.openxmlformats.org/officeDocument/2006/relationships/image" Target="../media/image171.pn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jpg"/><Relationship Id="rId4" Type="http://schemas.openxmlformats.org/officeDocument/2006/relationships/image" Target="../media/image182.png"/><Relationship Id="rId5" Type="http://schemas.openxmlformats.org/officeDocument/2006/relationships/image" Target="../media/image165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67.png"/><Relationship Id="rId9" Type="http://schemas.openxmlformats.org/officeDocument/2006/relationships/image" Target="../media/image177.png"/><Relationship Id="rId10" Type="http://schemas.openxmlformats.org/officeDocument/2006/relationships/image" Target="../media/image169.png"/><Relationship Id="rId11" Type="http://schemas.openxmlformats.org/officeDocument/2006/relationships/image" Target="../media/image185.png"/><Relationship Id="rId12" Type="http://schemas.openxmlformats.org/officeDocument/2006/relationships/image" Target="../media/image171.pn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jpg"/><Relationship Id="rId4" Type="http://schemas.openxmlformats.org/officeDocument/2006/relationships/image" Target="../media/image182.png"/><Relationship Id="rId5" Type="http://schemas.openxmlformats.org/officeDocument/2006/relationships/image" Target="../media/image165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67.png"/><Relationship Id="rId9" Type="http://schemas.openxmlformats.org/officeDocument/2006/relationships/image" Target="../media/image177.png"/><Relationship Id="rId10" Type="http://schemas.openxmlformats.org/officeDocument/2006/relationships/image" Target="../media/image169.png"/><Relationship Id="rId11" Type="http://schemas.openxmlformats.org/officeDocument/2006/relationships/image" Target="../media/image185.png"/><Relationship Id="rId12" Type="http://schemas.openxmlformats.org/officeDocument/2006/relationships/image" Target="../media/image171.pn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98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67.png"/><Relationship Id="rId7" Type="http://schemas.openxmlformats.org/officeDocument/2006/relationships/image" Target="../media/image177.png"/><Relationship Id="rId8" Type="http://schemas.openxmlformats.org/officeDocument/2006/relationships/image" Target="../media/image169.png"/><Relationship Id="rId9" Type="http://schemas.openxmlformats.org/officeDocument/2006/relationships/image" Target="../media/image185.png"/><Relationship Id="rId10" Type="http://schemas.openxmlformats.org/officeDocument/2006/relationships/image" Target="../media/image171.png"/><Relationship Id="rId11" Type="http://schemas.openxmlformats.org/officeDocument/2006/relationships/image" Target="../media/image188.png"/><Relationship Id="rId12" Type="http://schemas.openxmlformats.org/officeDocument/2006/relationships/image" Target="../media/image189.jpg"/><Relationship Id="rId13" Type="http://schemas.openxmlformats.org/officeDocument/2006/relationships/image" Target="../media/image190.jpg"/><Relationship Id="rId14" Type="http://schemas.openxmlformats.org/officeDocument/2006/relationships/image" Target="../media/image179.png"/><Relationship Id="rId15" Type="http://schemas.openxmlformats.org/officeDocument/2006/relationships/image" Target="../media/image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Relationship Id="rId7" Type="http://schemas.openxmlformats.org/officeDocument/2006/relationships/image" Target="../media/image169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71.png"/><Relationship Id="rId11" Type="http://schemas.openxmlformats.org/officeDocument/2006/relationships/image" Target="../media/image193.png"/><Relationship Id="rId12" Type="http://schemas.openxmlformats.org/officeDocument/2006/relationships/image" Target="../media/image194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Relationship Id="rId7" Type="http://schemas.openxmlformats.org/officeDocument/2006/relationships/image" Target="../media/image169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71.png"/><Relationship Id="rId11" Type="http://schemas.openxmlformats.org/officeDocument/2006/relationships/image" Target="../media/image195.png"/><Relationship Id="rId12" Type="http://schemas.openxmlformats.org/officeDocument/2006/relationships/image" Target="../media/image196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Relationship Id="rId7" Type="http://schemas.openxmlformats.org/officeDocument/2006/relationships/image" Target="../media/image169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71.png"/><Relationship Id="rId11" Type="http://schemas.openxmlformats.org/officeDocument/2006/relationships/image" Target="../media/image197.png"/><Relationship Id="rId12" Type="http://schemas.openxmlformats.org/officeDocument/2006/relationships/image" Target="../media/image198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Relationship Id="rId7" Type="http://schemas.openxmlformats.org/officeDocument/2006/relationships/image" Target="../media/image169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71.png"/><Relationship Id="rId11" Type="http://schemas.openxmlformats.org/officeDocument/2006/relationships/image" Target="../media/image199.png"/><Relationship Id="rId12" Type="http://schemas.openxmlformats.org/officeDocument/2006/relationships/image" Target="../media/image200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Relationship Id="rId7" Type="http://schemas.openxmlformats.org/officeDocument/2006/relationships/image" Target="../media/image169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71.png"/><Relationship Id="rId11" Type="http://schemas.openxmlformats.org/officeDocument/2006/relationships/image" Target="../media/image201.png"/><Relationship Id="rId12" Type="http://schemas.openxmlformats.org/officeDocument/2006/relationships/image" Target="../media/image202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169.png"/><Relationship Id="rId9" Type="http://schemas.openxmlformats.org/officeDocument/2006/relationships/image" Target="../media/image185.png"/><Relationship Id="rId10" Type="http://schemas.openxmlformats.org/officeDocument/2006/relationships/image" Target="../media/image171.png"/><Relationship Id="rId11" Type="http://schemas.openxmlformats.org/officeDocument/2006/relationships/image" Target="../media/image205.png"/><Relationship Id="rId12" Type="http://schemas.openxmlformats.org/officeDocument/2006/relationships/image" Target="../media/image206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169.png"/><Relationship Id="rId9" Type="http://schemas.openxmlformats.org/officeDocument/2006/relationships/image" Target="../media/image185.png"/><Relationship Id="rId10" Type="http://schemas.openxmlformats.org/officeDocument/2006/relationships/image" Target="../media/image171.png"/><Relationship Id="rId11" Type="http://schemas.openxmlformats.org/officeDocument/2006/relationships/image" Target="../media/image207.png"/><Relationship Id="rId12" Type="http://schemas.openxmlformats.org/officeDocument/2006/relationships/image" Target="../media/image208.jpg"/><Relationship Id="rId13" Type="http://schemas.openxmlformats.org/officeDocument/2006/relationships/image" Target="../media/image179.png"/><Relationship Id="rId14" Type="http://schemas.openxmlformats.org/officeDocument/2006/relationships/image" Target="../media/image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jpg"/><Relationship Id="rId4" Type="http://schemas.openxmlformats.org/officeDocument/2006/relationships/image" Target="../media/image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65.png"/><Relationship Id="rId4" Type="http://schemas.openxmlformats.org/officeDocument/2006/relationships/image" Target="../media/image174.png"/><Relationship Id="rId5" Type="http://schemas.openxmlformats.org/officeDocument/2006/relationships/image" Target="../media/image167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169.png"/><Relationship Id="rId9" Type="http://schemas.openxmlformats.org/officeDocument/2006/relationships/image" Target="../media/image185.png"/><Relationship Id="rId10" Type="http://schemas.openxmlformats.org/officeDocument/2006/relationships/image" Target="../media/image171.png"/><Relationship Id="rId11" Type="http://schemas.openxmlformats.org/officeDocument/2006/relationships/image" Target="../media/image179.png"/><Relationship Id="rId12" Type="http://schemas.openxmlformats.org/officeDocument/2006/relationships/image" Target="../media/image211.png"/><Relationship Id="rId13" Type="http://schemas.openxmlformats.org/officeDocument/2006/relationships/image" Target="../media/image212.jpg"/><Relationship Id="rId14" Type="http://schemas.openxmlformats.org/officeDocument/2006/relationships/image" Target="../media/image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Relationship Id="rId3" Type="http://schemas.openxmlformats.org/officeDocument/2006/relationships/image" Target="../media/image214.jpg"/><Relationship Id="rId4" Type="http://schemas.openxmlformats.org/officeDocument/2006/relationships/image" Target="../media/image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7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179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1.png"/><Relationship Id="rId8" Type="http://schemas.openxmlformats.org/officeDocument/2006/relationships/image" Target="../media/image61.png"/><Relationship Id="rId9" Type="http://schemas.openxmlformats.org/officeDocument/2006/relationships/image" Target="../media/image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1.png"/><Relationship Id="rId7" Type="http://schemas.openxmlformats.org/officeDocument/2006/relationships/image" Target="../media/image7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1.png"/><Relationship Id="rId7" Type="http://schemas.openxmlformats.org/officeDocument/2006/relationships/image" Target="../media/image7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1.png"/><Relationship Id="rId7" Type="http://schemas.openxmlformats.org/officeDocument/2006/relationships/image" Target="../media/image226.png"/><Relationship Id="rId8" Type="http://schemas.openxmlformats.org/officeDocument/2006/relationships/image" Target="../media/image227.jpg"/><Relationship Id="rId9" Type="http://schemas.openxmlformats.org/officeDocument/2006/relationships/image" Target="../media/image7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1.png"/><Relationship Id="rId7" Type="http://schemas.openxmlformats.org/officeDocument/2006/relationships/image" Target="../media/image228.jpg"/><Relationship Id="rId8" Type="http://schemas.openxmlformats.org/officeDocument/2006/relationships/image" Target="../media/image7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179.png"/><Relationship Id="rId4" Type="http://schemas.openxmlformats.org/officeDocument/2006/relationships/image" Target="../media/image229.png"/><Relationship Id="rId5" Type="http://schemas.openxmlformats.org/officeDocument/2006/relationships/image" Target="../media/image221.png"/><Relationship Id="rId6" Type="http://schemas.openxmlformats.org/officeDocument/2006/relationships/image" Target="../media/image61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7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17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29.png"/><Relationship Id="rId7" Type="http://schemas.openxmlformats.org/officeDocument/2006/relationships/image" Target="../media/image221.png"/><Relationship Id="rId8" Type="http://schemas.openxmlformats.org/officeDocument/2006/relationships/image" Target="../media/image61.png"/><Relationship Id="rId9" Type="http://schemas.openxmlformats.org/officeDocument/2006/relationships/image" Target="../media/image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Relationship Id="rId3" Type="http://schemas.openxmlformats.org/officeDocument/2006/relationships/image" Target="../media/image17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29.png"/><Relationship Id="rId7" Type="http://schemas.openxmlformats.org/officeDocument/2006/relationships/image" Target="../media/image221.png"/><Relationship Id="rId8" Type="http://schemas.openxmlformats.org/officeDocument/2006/relationships/image" Target="../media/image61.png"/><Relationship Id="rId9" Type="http://schemas.openxmlformats.org/officeDocument/2006/relationships/image" Target="../media/image7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3" Type="http://schemas.openxmlformats.org/officeDocument/2006/relationships/image" Target="../media/image17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29.png"/><Relationship Id="rId7" Type="http://schemas.openxmlformats.org/officeDocument/2006/relationships/image" Target="../media/image221.png"/><Relationship Id="rId8" Type="http://schemas.openxmlformats.org/officeDocument/2006/relationships/image" Target="../media/image235.png"/><Relationship Id="rId9" Type="http://schemas.openxmlformats.org/officeDocument/2006/relationships/image" Target="../media/image236.jpg"/><Relationship Id="rId10" Type="http://schemas.openxmlformats.org/officeDocument/2006/relationships/image" Target="../media/image61.png"/><Relationship Id="rId11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17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29.png"/><Relationship Id="rId8" Type="http://schemas.openxmlformats.org/officeDocument/2006/relationships/image" Target="../media/image221.png"/><Relationship Id="rId9" Type="http://schemas.openxmlformats.org/officeDocument/2006/relationships/image" Target="../media/image239.jpg"/><Relationship Id="rId10" Type="http://schemas.openxmlformats.org/officeDocument/2006/relationships/image" Target="../media/image61.png"/><Relationship Id="rId11" Type="http://schemas.openxmlformats.org/officeDocument/2006/relationships/image" Target="../media/image7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7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7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4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7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7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7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53.png"/><Relationship Id="rId7" Type="http://schemas.openxmlformats.org/officeDocument/2006/relationships/image" Target="../media/image273.png"/><Relationship Id="rId8" Type="http://schemas.openxmlformats.org/officeDocument/2006/relationships/image" Target="../media/image256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7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jpg"/><Relationship Id="rId5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Relationship Id="rId9" Type="http://schemas.openxmlformats.org/officeDocument/2006/relationships/image" Target="../media/image19.png"/><Relationship Id="rId10" Type="http://schemas.openxmlformats.org/officeDocument/2006/relationships/image" Target="../media/image7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jpg"/><Relationship Id="rId5" Type="http://schemas.openxmlformats.org/officeDocument/2006/relationships/image" Target="../media/image7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jpg"/><Relationship Id="rId3" Type="http://schemas.openxmlformats.org/officeDocument/2006/relationships/image" Target="../media/image7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jpg"/><Relationship Id="rId5" Type="http://schemas.openxmlformats.org/officeDocument/2006/relationships/image" Target="../media/image7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jpg"/><Relationship Id="rId6" Type="http://schemas.openxmlformats.org/officeDocument/2006/relationships/image" Target="../media/image7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jpg"/><Relationship Id="rId5" Type="http://schemas.openxmlformats.org/officeDocument/2006/relationships/image" Target="../media/image7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7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7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179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3.png"/><Relationship Id="rId10" Type="http://schemas.openxmlformats.org/officeDocument/2006/relationships/image" Target="../media/image20.png"/><Relationship Id="rId11" Type="http://schemas.openxmlformats.org/officeDocument/2006/relationships/image" Target="../media/image7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179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08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7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7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45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Relationship Id="rId22" Type="http://schemas.openxmlformats.org/officeDocument/2006/relationships/image" Target="../media/image336.png"/><Relationship Id="rId23" Type="http://schemas.openxmlformats.org/officeDocument/2006/relationships/image" Target="../media/image337.png"/><Relationship Id="rId24" Type="http://schemas.openxmlformats.org/officeDocument/2006/relationships/image" Target="../media/image338.png"/><Relationship Id="rId25" Type="http://schemas.openxmlformats.org/officeDocument/2006/relationships/image" Target="../media/image339.png"/><Relationship Id="rId26" Type="http://schemas.openxmlformats.org/officeDocument/2006/relationships/image" Target="../media/image340.png"/><Relationship Id="rId27" Type="http://schemas.openxmlformats.org/officeDocument/2006/relationships/image" Target="../media/image341.png"/><Relationship Id="rId28" Type="http://schemas.openxmlformats.org/officeDocument/2006/relationships/image" Target="../media/image342.png"/><Relationship Id="rId29" Type="http://schemas.openxmlformats.org/officeDocument/2006/relationships/image" Target="../media/image343.png"/><Relationship Id="rId30" Type="http://schemas.openxmlformats.org/officeDocument/2006/relationships/image" Target="../media/image7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179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21.png"/><Relationship Id="rId11" Type="http://schemas.openxmlformats.org/officeDocument/2006/relationships/image" Target="../media/image351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45.png"/><Relationship Id="rId15" Type="http://schemas.openxmlformats.org/officeDocument/2006/relationships/image" Target="../media/image61.png"/><Relationship Id="rId16" Type="http://schemas.openxmlformats.org/officeDocument/2006/relationships/image" Target="../media/image7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3" Type="http://schemas.openxmlformats.org/officeDocument/2006/relationships/image" Target="../media/image179.png"/><Relationship Id="rId4" Type="http://schemas.openxmlformats.org/officeDocument/2006/relationships/image" Target="../media/image353.png"/><Relationship Id="rId5" Type="http://schemas.openxmlformats.org/officeDocument/2006/relationships/image" Target="../media/image347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61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7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Relationship Id="rId3" Type="http://schemas.openxmlformats.org/officeDocument/2006/relationships/image" Target="../media/image179.png"/><Relationship Id="rId4" Type="http://schemas.openxmlformats.org/officeDocument/2006/relationships/image" Target="../media/image353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Relationship Id="rId21" Type="http://schemas.openxmlformats.org/officeDocument/2006/relationships/image" Target="../media/image377.png"/><Relationship Id="rId22" Type="http://schemas.openxmlformats.org/officeDocument/2006/relationships/image" Target="../media/image378.png"/><Relationship Id="rId23" Type="http://schemas.openxmlformats.org/officeDocument/2006/relationships/image" Target="../media/image379.png"/><Relationship Id="rId24" Type="http://schemas.openxmlformats.org/officeDocument/2006/relationships/image" Target="../media/image380.png"/><Relationship Id="rId25" Type="http://schemas.openxmlformats.org/officeDocument/2006/relationships/image" Target="../media/image381.png"/><Relationship Id="rId26" Type="http://schemas.openxmlformats.org/officeDocument/2006/relationships/image" Target="../media/image61.png"/><Relationship Id="rId27" Type="http://schemas.openxmlformats.org/officeDocument/2006/relationships/image" Target="../media/image7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715" y="511875"/>
            <a:ext cx="2351151" cy="819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775" y="2390775"/>
            <a:ext cx="4200540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10000" y="2390775"/>
            <a:ext cx="590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390" y="2492372"/>
            <a:ext cx="373634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40">
                <a:solidFill>
                  <a:srgbClr val="2F233B"/>
                </a:solidFill>
                <a:latin typeface="Gill Sans MT"/>
                <a:cs typeface="Gill Sans MT"/>
              </a:rPr>
              <a:t>Version </a:t>
            </a:r>
            <a:r>
              <a:rPr dirty="0" sz="2750" spc="-10">
                <a:solidFill>
                  <a:srgbClr val="2F233B"/>
                </a:solidFill>
                <a:latin typeface="Gill Sans MT"/>
                <a:cs typeface="Gill Sans MT"/>
              </a:rPr>
              <a:t>Control </a:t>
            </a:r>
            <a:r>
              <a:rPr dirty="0" sz="2750" spc="5">
                <a:solidFill>
                  <a:srgbClr val="2F233B"/>
                </a:solidFill>
                <a:latin typeface="Gill Sans MT"/>
                <a:cs typeface="Gill Sans MT"/>
              </a:rPr>
              <a:t>with</a:t>
            </a:r>
            <a:r>
              <a:rPr dirty="0" sz="2750" spc="330">
                <a:solidFill>
                  <a:srgbClr val="2F233B"/>
                </a:solidFill>
                <a:latin typeface="Gill Sans MT"/>
                <a:cs typeface="Gill Sans MT"/>
              </a:rPr>
              <a:t> </a:t>
            </a:r>
            <a:r>
              <a:rPr dirty="0" sz="2750" spc="-5">
                <a:solidFill>
                  <a:srgbClr val="2F233B"/>
                </a:solidFill>
                <a:latin typeface="Gill Sans MT"/>
                <a:cs typeface="Gill Sans MT"/>
              </a:rPr>
              <a:t>GIT</a:t>
            </a:r>
            <a:endParaRPr sz="275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7105" y="1280498"/>
            <a:ext cx="4432919" cy="31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51737" y="1171889"/>
            <a:ext cx="572008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967230" marR="5080" indent="-1955164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verifies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features, </a:t>
            </a:r>
            <a:r>
              <a:rPr dirty="0" sz="1350" spc="-15">
                <a:latin typeface="Calibri"/>
                <a:cs typeface="Calibri"/>
              </a:rPr>
              <a:t>takes 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5">
                <a:latin typeface="Calibri"/>
                <a:cs typeface="Calibri"/>
              </a:rPr>
              <a:t>manually </a:t>
            </a:r>
            <a:r>
              <a:rPr dirty="0" sz="1350" spc="-10">
                <a:latin typeface="Calibri"/>
                <a:cs typeface="Calibri"/>
              </a:rPr>
              <a:t>integrates  them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>
                <a:latin typeface="Calibri"/>
                <a:cs typeface="Calibri"/>
              </a:rPr>
              <a:t>2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74314" y="3275207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10103" y="3016044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836287" y="3501452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4" y="1428750"/>
            <a:ext cx="5362559" cy="2905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2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4800600" y="0"/>
                </a:moveTo>
                <a:lnTo>
                  <a:pt x="469404" y="0"/>
                </a:lnTo>
                <a:lnTo>
                  <a:pt x="421409" y="2423"/>
                </a:lnTo>
                <a:lnTo>
                  <a:pt x="374802" y="9537"/>
                </a:lnTo>
                <a:lnTo>
                  <a:pt x="329816" y="21106"/>
                </a:lnTo>
                <a:lnTo>
                  <a:pt x="286689" y="36892"/>
                </a:lnTo>
                <a:lnTo>
                  <a:pt x="245657" y="56660"/>
                </a:lnTo>
                <a:lnTo>
                  <a:pt x="206954" y="80174"/>
                </a:lnTo>
                <a:lnTo>
                  <a:pt x="170818" y="107197"/>
                </a:lnTo>
                <a:lnTo>
                  <a:pt x="137484" y="137495"/>
                </a:lnTo>
                <a:lnTo>
                  <a:pt x="107188" y="170830"/>
                </a:lnTo>
                <a:lnTo>
                  <a:pt x="80166" y="206966"/>
                </a:lnTo>
                <a:lnTo>
                  <a:pt x="56653" y="245667"/>
                </a:lnTo>
                <a:lnTo>
                  <a:pt x="36887" y="286698"/>
                </a:lnTo>
                <a:lnTo>
                  <a:pt x="21103" y="329822"/>
                </a:lnTo>
                <a:lnTo>
                  <a:pt x="9536" y="374803"/>
                </a:lnTo>
                <a:lnTo>
                  <a:pt x="2423" y="421405"/>
                </a:lnTo>
                <a:lnTo>
                  <a:pt x="0" y="469392"/>
                </a:lnTo>
                <a:lnTo>
                  <a:pt x="0" y="2346975"/>
                </a:lnTo>
                <a:lnTo>
                  <a:pt x="2423" y="2394967"/>
                </a:lnTo>
                <a:lnTo>
                  <a:pt x="9536" y="2441573"/>
                </a:lnTo>
                <a:lnTo>
                  <a:pt x="21103" y="2486557"/>
                </a:lnTo>
                <a:lnTo>
                  <a:pt x="36887" y="2529682"/>
                </a:lnTo>
                <a:lnTo>
                  <a:pt x="56653" y="2570714"/>
                </a:lnTo>
                <a:lnTo>
                  <a:pt x="80166" y="2609415"/>
                </a:lnTo>
                <a:lnTo>
                  <a:pt x="107188" y="2645551"/>
                </a:lnTo>
                <a:lnTo>
                  <a:pt x="137484" y="2678884"/>
                </a:lnTo>
                <a:lnTo>
                  <a:pt x="170818" y="2709180"/>
                </a:lnTo>
                <a:lnTo>
                  <a:pt x="206954" y="2736201"/>
                </a:lnTo>
                <a:lnTo>
                  <a:pt x="245657" y="2759713"/>
                </a:lnTo>
                <a:lnTo>
                  <a:pt x="286689" y="2779479"/>
                </a:lnTo>
                <a:lnTo>
                  <a:pt x="329816" y="2795264"/>
                </a:lnTo>
                <a:lnTo>
                  <a:pt x="374802" y="2806830"/>
                </a:lnTo>
                <a:lnTo>
                  <a:pt x="421409" y="2813943"/>
                </a:lnTo>
                <a:lnTo>
                  <a:pt x="469404" y="2816367"/>
                </a:lnTo>
                <a:lnTo>
                  <a:pt x="4800600" y="2816367"/>
                </a:lnTo>
                <a:lnTo>
                  <a:pt x="4848586" y="2813943"/>
                </a:lnTo>
                <a:lnTo>
                  <a:pt x="4895188" y="2806830"/>
                </a:lnTo>
                <a:lnTo>
                  <a:pt x="4940169" y="2795264"/>
                </a:lnTo>
                <a:lnTo>
                  <a:pt x="4983293" y="2779479"/>
                </a:lnTo>
                <a:lnTo>
                  <a:pt x="5024324" y="2759713"/>
                </a:lnTo>
                <a:lnTo>
                  <a:pt x="5063025" y="2736201"/>
                </a:lnTo>
                <a:lnTo>
                  <a:pt x="5099162" y="2709180"/>
                </a:lnTo>
                <a:lnTo>
                  <a:pt x="5132496" y="2678884"/>
                </a:lnTo>
                <a:lnTo>
                  <a:pt x="5162794" y="2645551"/>
                </a:lnTo>
                <a:lnTo>
                  <a:pt x="5189817" y="2609415"/>
                </a:lnTo>
                <a:lnTo>
                  <a:pt x="5213331" y="2570714"/>
                </a:lnTo>
                <a:lnTo>
                  <a:pt x="5233099" y="2529682"/>
                </a:lnTo>
                <a:lnTo>
                  <a:pt x="5248886" y="2486557"/>
                </a:lnTo>
                <a:lnTo>
                  <a:pt x="5260454" y="2441573"/>
                </a:lnTo>
                <a:lnTo>
                  <a:pt x="5267568" y="2394967"/>
                </a:lnTo>
                <a:lnTo>
                  <a:pt x="5269992" y="2346975"/>
                </a:lnTo>
                <a:lnTo>
                  <a:pt x="5269992" y="469392"/>
                </a:lnTo>
                <a:lnTo>
                  <a:pt x="5267568" y="421405"/>
                </a:lnTo>
                <a:lnTo>
                  <a:pt x="5260454" y="374803"/>
                </a:lnTo>
                <a:lnTo>
                  <a:pt x="5248886" y="329822"/>
                </a:lnTo>
                <a:lnTo>
                  <a:pt x="5233099" y="286698"/>
                </a:lnTo>
                <a:lnTo>
                  <a:pt x="5213331" y="245667"/>
                </a:lnTo>
                <a:lnTo>
                  <a:pt x="5189817" y="206966"/>
                </a:lnTo>
                <a:lnTo>
                  <a:pt x="5162794" y="170830"/>
                </a:lnTo>
                <a:lnTo>
                  <a:pt x="5132496" y="137495"/>
                </a:lnTo>
                <a:lnTo>
                  <a:pt x="5099162" y="107197"/>
                </a:lnTo>
                <a:lnTo>
                  <a:pt x="5063025" y="80174"/>
                </a:lnTo>
                <a:lnTo>
                  <a:pt x="5024324" y="56660"/>
                </a:lnTo>
                <a:lnTo>
                  <a:pt x="4983293" y="36892"/>
                </a:lnTo>
                <a:lnTo>
                  <a:pt x="4940169" y="21106"/>
                </a:lnTo>
                <a:lnTo>
                  <a:pt x="4895188" y="9537"/>
                </a:lnTo>
                <a:lnTo>
                  <a:pt x="4848586" y="2423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491" y="1444355"/>
            <a:ext cx="5270500" cy="2816860"/>
          </a:xfrm>
          <a:custGeom>
            <a:avLst/>
            <a:gdLst/>
            <a:ahLst/>
            <a:cxnLst/>
            <a:rect l="l" t="t" r="r" b="b"/>
            <a:pathLst>
              <a:path w="5270500" h="2816860">
                <a:moveTo>
                  <a:pt x="0" y="469391"/>
                </a:moveTo>
                <a:lnTo>
                  <a:pt x="2423" y="421405"/>
                </a:lnTo>
                <a:lnTo>
                  <a:pt x="9536" y="374803"/>
                </a:lnTo>
                <a:lnTo>
                  <a:pt x="21103" y="329822"/>
                </a:lnTo>
                <a:lnTo>
                  <a:pt x="36887" y="286698"/>
                </a:lnTo>
                <a:lnTo>
                  <a:pt x="56653" y="245667"/>
                </a:lnTo>
                <a:lnTo>
                  <a:pt x="80166" y="206966"/>
                </a:lnTo>
                <a:lnTo>
                  <a:pt x="107188" y="170830"/>
                </a:lnTo>
                <a:lnTo>
                  <a:pt x="137484" y="137495"/>
                </a:lnTo>
                <a:lnTo>
                  <a:pt x="170818" y="107197"/>
                </a:lnTo>
                <a:lnTo>
                  <a:pt x="206954" y="80174"/>
                </a:lnTo>
                <a:lnTo>
                  <a:pt x="245657" y="56660"/>
                </a:lnTo>
                <a:lnTo>
                  <a:pt x="286689" y="36892"/>
                </a:lnTo>
                <a:lnTo>
                  <a:pt x="329816" y="21106"/>
                </a:lnTo>
                <a:lnTo>
                  <a:pt x="374802" y="9537"/>
                </a:lnTo>
                <a:lnTo>
                  <a:pt x="421409" y="2423"/>
                </a:lnTo>
                <a:lnTo>
                  <a:pt x="469404" y="0"/>
                </a:lnTo>
                <a:lnTo>
                  <a:pt x="4800599" y="0"/>
                </a:lnTo>
                <a:lnTo>
                  <a:pt x="4848586" y="2423"/>
                </a:lnTo>
                <a:lnTo>
                  <a:pt x="4895188" y="9537"/>
                </a:lnTo>
                <a:lnTo>
                  <a:pt x="4940169" y="21106"/>
                </a:lnTo>
                <a:lnTo>
                  <a:pt x="4983293" y="36892"/>
                </a:lnTo>
                <a:lnTo>
                  <a:pt x="5024323" y="56660"/>
                </a:lnTo>
                <a:lnTo>
                  <a:pt x="5063025" y="80174"/>
                </a:lnTo>
                <a:lnTo>
                  <a:pt x="5099161" y="107197"/>
                </a:lnTo>
                <a:lnTo>
                  <a:pt x="5132496" y="137495"/>
                </a:lnTo>
                <a:lnTo>
                  <a:pt x="5162793" y="170830"/>
                </a:lnTo>
                <a:lnTo>
                  <a:pt x="5189817" y="206966"/>
                </a:lnTo>
                <a:lnTo>
                  <a:pt x="5213331" y="245667"/>
                </a:lnTo>
                <a:lnTo>
                  <a:pt x="5233099" y="286698"/>
                </a:lnTo>
                <a:lnTo>
                  <a:pt x="5248885" y="329822"/>
                </a:lnTo>
                <a:lnTo>
                  <a:pt x="5260454" y="374803"/>
                </a:lnTo>
                <a:lnTo>
                  <a:pt x="5267568" y="421405"/>
                </a:lnTo>
                <a:lnTo>
                  <a:pt x="5269991" y="469391"/>
                </a:lnTo>
                <a:lnTo>
                  <a:pt x="5269991" y="2346975"/>
                </a:lnTo>
                <a:lnTo>
                  <a:pt x="5267568" y="2394967"/>
                </a:lnTo>
                <a:lnTo>
                  <a:pt x="5260454" y="2441573"/>
                </a:lnTo>
                <a:lnTo>
                  <a:pt x="5248885" y="2486557"/>
                </a:lnTo>
                <a:lnTo>
                  <a:pt x="5233099" y="2529682"/>
                </a:lnTo>
                <a:lnTo>
                  <a:pt x="5213331" y="2570714"/>
                </a:lnTo>
                <a:lnTo>
                  <a:pt x="5189817" y="2609415"/>
                </a:lnTo>
                <a:lnTo>
                  <a:pt x="5162793" y="2645551"/>
                </a:lnTo>
                <a:lnTo>
                  <a:pt x="5132496" y="2678884"/>
                </a:lnTo>
                <a:lnTo>
                  <a:pt x="5099161" y="2709180"/>
                </a:lnTo>
                <a:lnTo>
                  <a:pt x="5063025" y="2736201"/>
                </a:lnTo>
                <a:lnTo>
                  <a:pt x="5024323" y="2759713"/>
                </a:lnTo>
                <a:lnTo>
                  <a:pt x="4983293" y="2779479"/>
                </a:lnTo>
                <a:lnTo>
                  <a:pt x="4940169" y="2795264"/>
                </a:lnTo>
                <a:lnTo>
                  <a:pt x="4895188" y="2806830"/>
                </a:lnTo>
                <a:lnTo>
                  <a:pt x="4848586" y="2813943"/>
                </a:lnTo>
                <a:lnTo>
                  <a:pt x="4800599" y="2816367"/>
                </a:lnTo>
                <a:lnTo>
                  <a:pt x="469404" y="2816367"/>
                </a:lnTo>
                <a:lnTo>
                  <a:pt x="421409" y="2813943"/>
                </a:lnTo>
                <a:lnTo>
                  <a:pt x="374802" y="2806830"/>
                </a:lnTo>
                <a:lnTo>
                  <a:pt x="329816" y="2795264"/>
                </a:lnTo>
                <a:lnTo>
                  <a:pt x="286689" y="2779479"/>
                </a:lnTo>
                <a:lnTo>
                  <a:pt x="245657" y="2759713"/>
                </a:lnTo>
                <a:lnTo>
                  <a:pt x="206954" y="2736201"/>
                </a:lnTo>
                <a:lnTo>
                  <a:pt x="170818" y="2709180"/>
                </a:lnTo>
                <a:lnTo>
                  <a:pt x="137484" y="2678884"/>
                </a:lnTo>
                <a:lnTo>
                  <a:pt x="107188" y="2645551"/>
                </a:lnTo>
                <a:lnTo>
                  <a:pt x="80166" y="2609415"/>
                </a:lnTo>
                <a:lnTo>
                  <a:pt x="56653" y="2570714"/>
                </a:lnTo>
                <a:lnTo>
                  <a:pt x="36887" y="2529682"/>
                </a:lnTo>
                <a:lnTo>
                  <a:pt x="21103" y="2486557"/>
                </a:lnTo>
                <a:lnTo>
                  <a:pt x="9536" y="2441573"/>
                </a:lnTo>
                <a:lnTo>
                  <a:pt x="2423" y="2394967"/>
                </a:lnTo>
                <a:lnTo>
                  <a:pt x="0" y="2346975"/>
                </a:lnTo>
                <a:lnTo>
                  <a:pt x="0" y="4693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5946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Forking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2750" spc="-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1596" y="1637344"/>
            <a:ext cx="3959225" cy="229298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15">
                <a:latin typeface="Calibri"/>
                <a:cs typeface="Calibri"/>
              </a:rPr>
              <a:t>Forking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20">
                <a:latin typeface="Calibri"/>
                <a:cs typeface="Calibri"/>
              </a:rPr>
              <a:t>GitHub </a:t>
            </a:r>
            <a:r>
              <a:rPr dirty="0" sz="1350">
                <a:latin typeface="Calibri"/>
                <a:cs typeface="Calibri"/>
              </a:rPr>
              <a:t>concept,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5">
                <a:latin typeface="Calibri"/>
                <a:cs typeface="Calibri"/>
              </a:rPr>
              <a:t>nothing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do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Git  </a:t>
            </a:r>
            <a:r>
              <a:rPr dirty="0" sz="1350" spc="5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used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5">
                <a:latin typeface="Calibri"/>
                <a:cs typeface="Calibri"/>
              </a:rPr>
              <a:t>copy </a:t>
            </a:r>
            <a:r>
              <a:rPr dirty="0" sz="1350" spc="-5">
                <a:latin typeface="Calibri"/>
                <a:cs typeface="Calibri"/>
              </a:rPr>
              <a:t>someone </a:t>
            </a:r>
            <a:r>
              <a:rPr dirty="0" sz="1350" spc="-25">
                <a:latin typeface="Calibri"/>
                <a:cs typeface="Calibri"/>
              </a:rPr>
              <a:t>else’s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your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own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15">
                <a:latin typeface="Calibri"/>
                <a:cs typeface="Calibri"/>
              </a:rPr>
              <a:t>repo </a:t>
            </a:r>
            <a:r>
              <a:rPr dirty="0" sz="1350" spc="-10">
                <a:latin typeface="Calibri"/>
                <a:cs typeface="Calibri"/>
              </a:rPr>
              <a:t>in</a:t>
            </a:r>
            <a:r>
              <a:rPr dirty="0" sz="1350" spc="70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200"/>
              </a:lnSpc>
              <a:spcBef>
                <a:spcPts val="5"/>
              </a:spcBef>
            </a:pPr>
            <a:r>
              <a:rPr dirty="0" sz="1350" spc="-10">
                <a:latin typeface="Calibri"/>
                <a:cs typeface="Calibri"/>
              </a:rPr>
              <a:t>The changes </a:t>
            </a:r>
            <a:r>
              <a:rPr dirty="0" sz="1350" spc="-15">
                <a:latin typeface="Calibri"/>
                <a:cs typeface="Calibri"/>
              </a:rPr>
              <a:t>made </a:t>
            </a:r>
            <a:r>
              <a:rPr dirty="0" sz="1350">
                <a:latin typeface="Calibri"/>
                <a:cs typeface="Calibri"/>
              </a:rPr>
              <a:t>to a </a:t>
            </a:r>
            <a:r>
              <a:rPr dirty="0" sz="1350" spc="-10">
                <a:latin typeface="Calibri"/>
                <a:cs typeface="Calibri"/>
              </a:rPr>
              <a:t>forked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5">
                <a:latin typeface="Calibri"/>
                <a:cs typeface="Calibri"/>
              </a:rPr>
              <a:t>not  </a:t>
            </a:r>
            <a:r>
              <a:rPr dirty="0" sz="1350">
                <a:latin typeface="Calibri"/>
                <a:cs typeface="Calibri"/>
              </a:rPr>
              <a:t>reflected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parent</a:t>
            </a:r>
            <a:r>
              <a:rPr dirty="0" sz="1350" spc="-5">
                <a:latin typeface="Calibri"/>
                <a:cs typeface="Calibri"/>
              </a:rPr>
              <a:t> 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57530">
              <a:lnSpc>
                <a:spcPct val="102000"/>
              </a:lnSpc>
            </a:pP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 spc="-5">
                <a:latin typeface="Calibri"/>
                <a:cs typeface="Calibri"/>
              </a:rPr>
              <a:t>one wants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suggest </a:t>
            </a:r>
            <a:r>
              <a:rPr dirty="0" sz="1350" spc="-5">
                <a:latin typeface="Calibri"/>
                <a:cs typeface="Calibri"/>
              </a:rPr>
              <a:t>any </a:t>
            </a:r>
            <a:r>
              <a:rPr dirty="0" sz="1350" spc="-15">
                <a:latin typeface="Calibri"/>
                <a:cs typeface="Calibri"/>
              </a:rPr>
              <a:t>change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parent 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forked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4654" y="1585722"/>
            <a:ext cx="4339345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5988" y="1710623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35988" y="234005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5988" y="2969591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5988" y="3599127"/>
            <a:ext cx="260273" cy="26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4" y="3339400"/>
            <a:ext cx="104203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Q</a:t>
            </a:r>
            <a:r>
              <a:rPr dirty="0" spc="-100"/>
              <a:t>u</a:t>
            </a:r>
            <a:r>
              <a:rPr dirty="0" spc="-55"/>
              <a:t>i</a:t>
            </a:r>
            <a:r>
              <a:rPr dirty="0" spc="15"/>
              <a:t>z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1.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is a</a:t>
            </a:r>
            <a:r>
              <a:rPr dirty="0" sz="1800" spc="5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characteristics</a:t>
            </a:r>
            <a:r>
              <a:rPr dirty="0" sz="1800" spc="-1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Centralized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Version</a:t>
            </a:r>
            <a:r>
              <a:rPr dirty="0" sz="1800" spc="-16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Control</a:t>
            </a:r>
            <a:r>
              <a:rPr dirty="0" sz="1800" spc="-9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317184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805430" cy="1871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dirty="0" sz="1350" spc="2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Operations </a:t>
            </a:r>
            <a:r>
              <a:rPr dirty="0" sz="1350">
                <a:latin typeface="Calibri"/>
                <a:cs typeface="Calibri"/>
              </a:rPr>
              <a:t>are</a:t>
            </a:r>
            <a:r>
              <a:rPr dirty="0" sz="1350" spc="-204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27051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-5">
                <a:latin typeface="Calibri"/>
                <a:cs typeface="Calibri"/>
              </a:rPr>
              <a:t>History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available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storage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-20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-10">
                <a:latin typeface="Calibri"/>
                <a:cs typeface="Calibri"/>
              </a:rPr>
              <a:t>History is </a:t>
            </a:r>
            <a:r>
              <a:rPr dirty="0" sz="1350">
                <a:latin typeface="Calibri"/>
                <a:cs typeface="Calibri"/>
              </a:rPr>
              <a:t>not </a:t>
            </a:r>
            <a:r>
              <a:rPr dirty="0" sz="1350" spc="-5">
                <a:latin typeface="Calibri"/>
                <a:cs typeface="Calibri"/>
              </a:rPr>
              <a:t>available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11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storage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-1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80384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1.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is a</a:t>
            </a:r>
            <a:r>
              <a:rPr dirty="0" sz="1800" spc="5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characteristics</a:t>
            </a:r>
            <a:r>
              <a:rPr dirty="0" sz="1800" spc="-1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Centralized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Version</a:t>
            </a:r>
            <a:r>
              <a:rPr dirty="0" sz="1800" spc="-16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Control</a:t>
            </a:r>
            <a:r>
              <a:rPr dirty="0" sz="1800" spc="-9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System?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50" y="17049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4825" y="1771650"/>
            <a:ext cx="22955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0"/>
                </a:lnTo>
                <a:lnTo>
                  <a:pt x="6143" y="47783"/>
                </a:lnTo>
                <a:lnTo>
                  <a:pt x="0" y="78211"/>
                </a:lnTo>
                <a:lnTo>
                  <a:pt x="0" y="390896"/>
                </a:lnTo>
                <a:lnTo>
                  <a:pt x="6143" y="421319"/>
                </a:lnTo>
                <a:lnTo>
                  <a:pt x="22896" y="446143"/>
                </a:lnTo>
                <a:lnTo>
                  <a:pt x="47743" y="462870"/>
                </a:lnTo>
                <a:lnTo>
                  <a:pt x="78165" y="469001"/>
                </a:lnTo>
                <a:lnTo>
                  <a:pt x="2942478" y="469001"/>
                </a:lnTo>
                <a:lnTo>
                  <a:pt x="2972887" y="462870"/>
                </a:lnTo>
                <a:lnTo>
                  <a:pt x="2997708" y="446143"/>
                </a:lnTo>
                <a:lnTo>
                  <a:pt x="3014435" y="421319"/>
                </a:lnTo>
                <a:lnTo>
                  <a:pt x="3020568" y="390896"/>
                </a:lnTo>
                <a:lnTo>
                  <a:pt x="3020568" y="78211"/>
                </a:lnTo>
                <a:lnTo>
                  <a:pt x="3014435" y="47783"/>
                </a:lnTo>
                <a:lnTo>
                  <a:pt x="2997708" y="22920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1113" y="172580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11"/>
                </a:moveTo>
                <a:lnTo>
                  <a:pt x="6143" y="47783"/>
                </a:lnTo>
                <a:lnTo>
                  <a:pt x="22896" y="22920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0"/>
                </a:lnTo>
                <a:lnTo>
                  <a:pt x="3014435" y="47783"/>
                </a:lnTo>
                <a:lnTo>
                  <a:pt x="3020567" y="78211"/>
                </a:lnTo>
                <a:lnTo>
                  <a:pt x="3020567" y="390896"/>
                </a:lnTo>
                <a:lnTo>
                  <a:pt x="3014435" y="421319"/>
                </a:lnTo>
                <a:lnTo>
                  <a:pt x="2997707" y="446143"/>
                </a:lnTo>
                <a:lnTo>
                  <a:pt x="2972887" y="462870"/>
                </a:lnTo>
                <a:lnTo>
                  <a:pt x="2942478" y="469001"/>
                </a:lnTo>
                <a:lnTo>
                  <a:pt x="78165" y="469001"/>
                </a:lnTo>
                <a:lnTo>
                  <a:pt x="47743" y="462870"/>
                </a:lnTo>
                <a:lnTo>
                  <a:pt x="22896" y="446143"/>
                </a:lnTo>
                <a:lnTo>
                  <a:pt x="6143" y="421319"/>
                </a:lnTo>
                <a:lnTo>
                  <a:pt x="0" y="390896"/>
                </a:lnTo>
                <a:lnTo>
                  <a:pt x="0" y="782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2228850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" y="2209800"/>
            <a:ext cx="28956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1113" y="22707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1113" y="227076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5775" y="27717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4825" y="2762250"/>
            <a:ext cx="2962275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1113" y="2816351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51"/>
                </a:lnTo>
                <a:lnTo>
                  <a:pt x="22896" y="22924"/>
                </a:lnTo>
                <a:lnTo>
                  <a:pt x="6143" y="47793"/>
                </a:lnTo>
                <a:lnTo>
                  <a:pt x="0" y="78236"/>
                </a:lnTo>
                <a:lnTo>
                  <a:pt x="0" y="390906"/>
                </a:lnTo>
                <a:lnTo>
                  <a:pt x="6143" y="421328"/>
                </a:lnTo>
                <a:lnTo>
                  <a:pt x="22896" y="446152"/>
                </a:lnTo>
                <a:lnTo>
                  <a:pt x="47743" y="46287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79"/>
                </a:lnTo>
                <a:lnTo>
                  <a:pt x="2997708" y="446152"/>
                </a:lnTo>
                <a:lnTo>
                  <a:pt x="3014435" y="421328"/>
                </a:lnTo>
                <a:lnTo>
                  <a:pt x="3020568" y="390906"/>
                </a:lnTo>
                <a:lnTo>
                  <a:pt x="3020568" y="78236"/>
                </a:lnTo>
                <a:lnTo>
                  <a:pt x="3014435" y="47793"/>
                </a:lnTo>
                <a:lnTo>
                  <a:pt x="2997708" y="22924"/>
                </a:lnTo>
                <a:lnTo>
                  <a:pt x="2972887" y="6151"/>
                </a:lnTo>
                <a:lnTo>
                  <a:pt x="29424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1113" y="281635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36"/>
                </a:moveTo>
                <a:lnTo>
                  <a:pt x="6143" y="47793"/>
                </a:lnTo>
                <a:lnTo>
                  <a:pt x="22896" y="22924"/>
                </a:lnTo>
                <a:lnTo>
                  <a:pt x="47743" y="615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51"/>
                </a:lnTo>
                <a:lnTo>
                  <a:pt x="2997707" y="22924"/>
                </a:lnTo>
                <a:lnTo>
                  <a:pt x="3014435" y="47793"/>
                </a:lnTo>
                <a:lnTo>
                  <a:pt x="3020567" y="78236"/>
                </a:lnTo>
                <a:lnTo>
                  <a:pt x="3020567" y="390905"/>
                </a:lnTo>
                <a:lnTo>
                  <a:pt x="3014435" y="421328"/>
                </a:lnTo>
                <a:lnTo>
                  <a:pt x="2997707" y="446152"/>
                </a:lnTo>
                <a:lnTo>
                  <a:pt x="2972887" y="46287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79"/>
                </a:lnTo>
                <a:lnTo>
                  <a:pt x="22896" y="446152"/>
                </a:lnTo>
                <a:lnTo>
                  <a:pt x="6143" y="421328"/>
                </a:lnTo>
                <a:lnTo>
                  <a:pt x="0" y="390905"/>
                </a:lnTo>
                <a:lnTo>
                  <a:pt x="0" y="78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5775" y="33147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825" y="3409950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78" y="0"/>
                </a:moveTo>
                <a:lnTo>
                  <a:pt x="78165" y="0"/>
                </a:lnTo>
                <a:lnTo>
                  <a:pt x="47743" y="6131"/>
                </a:lnTo>
                <a:lnTo>
                  <a:pt x="22896" y="22858"/>
                </a:lnTo>
                <a:lnTo>
                  <a:pt x="6143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3" y="421217"/>
                </a:lnTo>
                <a:lnTo>
                  <a:pt x="22896" y="446087"/>
                </a:lnTo>
                <a:lnTo>
                  <a:pt x="47743" y="462859"/>
                </a:lnTo>
                <a:lnTo>
                  <a:pt x="78165" y="469011"/>
                </a:lnTo>
                <a:lnTo>
                  <a:pt x="2942478" y="469011"/>
                </a:lnTo>
                <a:lnTo>
                  <a:pt x="2972887" y="462859"/>
                </a:lnTo>
                <a:lnTo>
                  <a:pt x="2997708" y="446087"/>
                </a:lnTo>
                <a:lnTo>
                  <a:pt x="3014435" y="421217"/>
                </a:lnTo>
                <a:lnTo>
                  <a:pt x="3020568" y="390774"/>
                </a:lnTo>
                <a:lnTo>
                  <a:pt x="3020568" y="78105"/>
                </a:lnTo>
                <a:lnTo>
                  <a:pt x="3014435" y="47682"/>
                </a:lnTo>
                <a:lnTo>
                  <a:pt x="2997708" y="22858"/>
                </a:lnTo>
                <a:lnTo>
                  <a:pt x="2972887" y="6131"/>
                </a:lnTo>
                <a:lnTo>
                  <a:pt x="2942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1113" y="336207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3" y="47682"/>
                </a:lnTo>
                <a:lnTo>
                  <a:pt x="22896" y="22858"/>
                </a:lnTo>
                <a:lnTo>
                  <a:pt x="47743" y="6131"/>
                </a:lnTo>
                <a:lnTo>
                  <a:pt x="78165" y="0"/>
                </a:lnTo>
                <a:lnTo>
                  <a:pt x="2942478" y="0"/>
                </a:lnTo>
                <a:lnTo>
                  <a:pt x="2972887" y="6131"/>
                </a:lnTo>
                <a:lnTo>
                  <a:pt x="2997707" y="22858"/>
                </a:lnTo>
                <a:lnTo>
                  <a:pt x="3014435" y="47682"/>
                </a:lnTo>
                <a:lnTo>
                  <a:pt x="3020567" y="78104"/>
                </a:lnTo>
                <a:lnTo>
                  <a:pt x="3020567" y="390774"/>
                </a:lnTo>
                <a:lnTo>
                  <a:pt x="3014435" y="421217"/>
                </a:lnTo>
                <a:lnTo>
                  <a:pt x="2997707" y="446086"/>
                </a:lnTo>
                <a:lnTo>
                  <a:pt x="2972887" y="462859"/>
                </a:lnTo>
                <a:lnTo>
                  <a:pt x="2942478" y="469010"/>
                </a:lnTo>
                <a:lnTo>
                  <a:pt x="78165" y="469010"/>
                </a:lnTo>
                <a:lnTo>
                  <a:pt x="47743" y="462859"/>
                </a:lnTo>
                <a:lnTo>
                  <a:pt x="22896" y="446086"/>
                </a:lnTo>
                <a:lnTo>
                  <a:pt x="6143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416" y="1838639"/>
            <a:ext cx="2602230" cy="1871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dirty="0" sz="1350" spc="2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Operations </a:t>
            </a:r>
            <a:r>
              <a:rPr dirty="0" sz="1350">
                <a:latin typeface="Calibri"/>
                <a:cs typeface="Calibri"/>
              </a:rPr>
              <a:t>are</a:t>
            </a:r>
            <a:r>
              <a:rPr dirty="0" sz="1350" spc="-204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fast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66675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-5">
                <a:latin typeface="Calibri"/>
                <a:cs typeface="Calibri"/>
              </a:rPr>
              <a:t>History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available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storage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-20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 marL="184150" indent="-172085">
              <a:lnSpc>
                <a:spcPts val="1600"/>
              </a:lnSpc>
              <a:spcBef>
                <a:spcPts val="1055"/>
              </a:spcBef>
              <a:buAutoNum type="alphaUcPeriod"/>
              <a:tabLst>
                <a:tab pos="184785" algn="l"/>
              </a:tabLst>
            </a:pP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Version History is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local 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350" spc="-2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 startAt="4"/>
              <a:tabLst>
                <a:tab pos="193675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2.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should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git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10" b="1">
                <a:latin typeface="Calibri"/>
                <a:cs typeface="Calibri"/>
              </a:rPr>
              <a:t>rebase</a:t>
            </a:r>
            <a:r>
              <a:rPr dirty="0" sz="1800" spc="-1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be</a:t>
            </a:r>
            <a:r>
              <a:rPr dirty="0" sz="1800" spc="3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used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6725" y="2857500"/>
            <a:ext cx="143827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94995" y="1830638"/>
            <a:ext cx="1267460" cy="1871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114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dirty="0" sz="1350">
                <a:latin typeface="Calibri"/>
                <a:cs typeface="Calibri"/>
              </a:rPr>
              <a:t>Remote</a:t>
            </a:r>
            <a:r>
              <a:rPr dirty="0" sz="1350" spc="-1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dirty="0" sz="1350" spc="20">
                <a:latin typeface="Calibri"/>
                <a:cs typeface="Calibri"/>
              </a:rPr>
              <a:t>Local</a:t>
            </a:r>
            <a:r>
              <a:rPr dirty="0" sz="1350" spc="-10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AutoNum type="alphaUcPeriod"/>
              <a:tabLst>
                <a:tab pos="193675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5266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2.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should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git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10" b="1">
                <a:latin typeface="Calibri"/>
                <a:cs typeface="Calibri"/>
              </a:rPr>
              <a:t>rebase</a:t>
            </a:r>
            <a:r>
              <a:rPr dirty="0" sz="1800" spc="-1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be</a:t>
            </a:r>
            <a:r>
              <a:rPr dirty="0" sz="1800" spc="3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used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1695450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6725" y="1762125"/>
            <a:ext cx="158115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21"/>
                </a:lnTo>
                <a:lnTo>
                  <a:pt x="6144" y="421343"/>
                </a:lnTo>
                <a:lnTo>
                  <a:pt x="22899" y="446167"/>
                </a:lnTo>
                <a:lnTo>
                  <a:pt x="47749" y="462895"/>
                </a:lnTo>
                <a:lnTo>
                  <a:pt x="78178" y="469026"/>
                </a:lnTo>
                <a:lnTo>
                  <a:pt x="2942487" y="469026"/>
                </a:lnTo>
                <a:lnTo>
                  <a:pt x="2972914" y="462895"/>
                </a:lnTo>
                <a:lnTo>
                  <a:pt x="2997743" y="446167"/>
                </a:lnTo>
                <a:lnTo>
                  <a:pt x="3014475" y="421343"/>
                </a:lnTo>
                <a:lnTo>
                  <a:pt x="3020607" y="390921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608" y="1717913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21"/>
                </a:lnTo>
                <a:lnTo>
                  <a:pt x="3014474" y="421343"/>
                </a:lnTo>
                <a:lnTo>
                  <a:pt x="2997743" y="446167"/>
                </a:lnTo>
                <a:lnTo>
                  <a:pt x="2972914" y="462895"/>
                </a:lnTo>
                <a:lnTo>
                  <a:pt x="2942487" y="469026"/>
                </a:lnTo>
                <a:lnTo>
                  <a:pt x="78178" y="469026"/>
                </a:lnTo>
                <a:lnTo>
                  <a:pt x="47749" y="462895"/>
                </a:lnTo>
                <a:lnTo>
                  <a:pt x="22899" y="446167"/>
                </a:lnTo>
                <a:lnTo>
                  <a:pt x="6144" y="421343"/>
                </a:lnTo>
                <a:lnTo>
                  <a:pt x="0" y="390921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675" y="2219325"/>
            <a:ext cx="31623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6725" y="2305050"/>
            <a:ext cx="16192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2608" y="226288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906"/>
                </a:lnTo>
                <a:lnTo>
                  <a:pt x="6144" y="421272"/>
                </a:lnTo>
                <a:lnTo>
                  <a:pt x="22899" y="446103"/>
                </a:lnTo>
                <a:lnTo>
                  <a:pt x="47749" y="462861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61"/>
                </a:lnTo>
                <a:lnTo>
                  <a:pt x="2997743" y="446103"/>
                </a:lnTo>
                <a:lnTo>
                  <a:pt x="3014475" y="421272"/>
                </a:lnTo>
                <a:lnTo>
                  <a:pt x="3020607" y="390906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2608" y="226289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905"/>
                </a:lnTo>
                <a:lnTo>
                  <a:pt x="3014474" y="421272"/>
                </a:lnTo>
                <a:lnTo>
                  <a:pt x="2997743" y="446103"/>
                </a:lnTo>
                <a:lnTo>
                  <a:pt x="2972914" y="462861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61"/>
                </a:lnTo>
                <a:lnTo>
                  <a:pt x="22899" y="446103"/>
                </a:lnTo>
                <a:lnTo>
                  <a:pt x="6144" y="421272"/>
                </a:lnTo>
                <a:lnTo>
                  <a:pt x="0" y="390905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4995" y="1830638"/>
            <a:ext cx="1267460" cy="77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3675" algn="l"/>
              </a:tabLst>
            </a:pP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114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marL="183515" indent="-171450">
              <a:lnSpc>
                <a:spcPct val="100000"/>
              </a:lnSpc>
              <a:buAutoNum type="alphaUcPeriod"/>
              <a:tabLst>
                <a:tab pos="184150" algn="l"/>
              </a:tabLst>
            </a:pPr>
            <a:r>
              <a:rPr dirty="0" sz="1350">
                <a:latin typeface="Calibri"/>
                <a:cs typeface="Calibri"/>
              </a:rPr>
              <a:t>Remote</a:t>
            </a:r>
            <a:r>
              <a:rPr dirty="0" sz="1350" spc="-1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7675" y="2762250"/>
            <a:ext cx="31623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725" y="2857500"/>
            <a:ext cx="1457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41"/>
                </a:lnTo>
                <a:lnTo>
                  <a:pt x="22899" y="446207"/>
                </a:lnTo>
                <a:lnTo>
                  <a:pt x="47749" y="462978"/>
                </a:lnTo>
                <a:lnTo>
                  <a:pt x="78178" y="469129"/>
                </a:lnTo>
                <a:lnTo>
                  <a:pt x="2942487" y="469129"/>
                </a:lnTo>
                <a:lnTo>
                  <a:pt x="2972914" y="462978"/>
                </a:lnTo>
                <a:lnTo>
                  <a:pt x="2997743" y="446207"/>
                </a:lnTo>
                <a:lnTo>
                  <a:pt x="3014475" y="421341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2608" y="280848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41"/>
                </a:lnTo>
                <a:lnTo>
                  <a:pt x="2997743" y="446207"/>
                </a:lnTo>
                <a:lnTo>
                  <a:pt x="2972914" y="462978"/>
                </a:lnTo>
                <a:lnTo>
                  <a:pt x="2942487" y="469129"/>
                </a:lnTo>
                <a:lnTo>
                  <a:pt x="78178" y="469129"/>
                </a:lnTo>
                <a:lnTo>
                  <a:pt x="47749" y="462978"/>
                </a:lnTo>
                <a:lnTo>
                  <a:pt x="22899" y="446207"/>
                </a:lnTo>
                <a:lnTo>
                  <a:pt x="6144" y="421341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4995" y="2923220"/>
            <a:ext cx="10979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C. Local</a:t>
            </a:r>
            <a:r>
              <a:rPr dirty="0" sz="135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7675" y="3305175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6725" y="34004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2"/>
                </a:lnTo>
                <a:lnTo>
                  <a:pt x="22899" y="446088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8"/>
                </a:lnTo>
                <a:lnTo>
                  <a:pt x="3014475" y="421222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2608" y="3354192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2"/>
                </a:lnTo>
                <a:lnTo>
                  <a:pt x="2997743" y="446088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8"/>
                </a:lnTo>
                <a:lnTo>
                  <a:pt x="6144" y="421222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4995" y="3469956"/>
            <a:ext cx="11874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D. </a:t>
            </a: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16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275" y="2971800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06400" y="1036253"/>
            <a:ext cx="7734934" cy="2786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30" b="1">
                <a:latin typeface="Calibri"/>
                <a:cs typeface="Calibri"/>
              </a:rPr>
              <a:t> </a:t>
            </a:r>
            <a:r>
              <a:rPr dirty="0" sz="1800" spc="10" b="1">
                <a:latin typeface="Calibri"/>
                <a:cs typeface="Calibri"/>
              </a:rPr>
              <a:t>workflow</a:t>
            </a:r>
            <a:r>
              <a:rPr dirty="0" sz="1800" spc="-9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should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used,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if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we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want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to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deploy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b="1">
                <a:latin typeface="Calibri"/>
                <a:cs typeface="Calibri"/>
              </a:rPr>
              <a:t>features at</a:t>
            </a:r>
            <a:r>
              <a:rPr dirty="0" sz="1800" spc="-14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lvl="1" marL="216535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dirty="0" sz="1350" spc="-5">
                <a:latin typeface="Calibri"/>
                <a:cs typeface="Calibri"/>
              </a:rPr>
              <a:t>Centralized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lvl="1" marL="206375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dirty="0" sz="1350" spc="-10">
                <a:latin typeface="Calibri"/>
                <a:cs typeface="Calibri"/>
              </a:rPr>
              <a:t>Feature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lvl="1" marL="207010" indent="-172085">
              <a:lnSpc>
                <a:spcPct val="100000"/>
              </a:lnSpc>
              <a:buAutoNum type="alphaUcPeriod"/>
              <a:tabLst>
                <a:tab pos="207645" algn="l"/>
              </a:tabLst>
            </a:pPr>
            <a:r>
              <a:rPr dirty="0" sz="1350" spc="-10">
                <a:latin typeface="Calibri"/>
                <a:cs typeface="Calibri"/>
              </a:rPr>
              <a:t>GitFlow</a:t>
            </a:r>
            <a:r>
              <a:rPr dirty="0" sz="1350" spc="-5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lvl="1" marL="216535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275" y="1885950"/>
            <a:ext cx="20669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5275" y="2428875"/>
            <a:ext cx="180975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6400" y="1036253"/>
            <a:ext cx="7734934" cy="169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dirty="0" sz="1800" spc="5" b="1">
                <a:latin typeface="Calibri"/>
                <a:cs typeface="Calibri"/>
              </a:rPr>
              <a:t>Which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the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following</a:t>
            </a:r>
            <a:r>
              <a:rPr dirty="0" sz="1800" spc="-130" b="1">
                <a:latin typeface="Calibri"/>
                <a:cs typeface="Calibri"/>
              </a:rPr>
              <a:t> </a:t>
            </a:r>
            <a:r>
              <a:rPr dirty="0" sz="1800" spc="10" b="1">
                <a:latin typeface="Calibri"/>
                <a:cs typeface="Calibri"/>
              </a:rPr>
              <a:t>workflow</a:t>
            </a:r>
            <a:r>
              <a:rPr dirty="0" sz="1800" spc="-9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should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used,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if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we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want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to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deploy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5" b="1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b="1">
                <a:latin typeface="Calibri"/>
                <a:cs typeface="Calibri"/>
              </a:rPr>
              <a:t>features at</a:t>
            </a:r>
            <a:r>
              <a:rPr dirty="0" sz="1800" spc="-14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once?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lvl="1" marL="216535" indent="-181610">
              <a:lnSpc>
                <a:spcPct val="100000"/>
              </a:lnSpc>
              <a:buAutoNum type="alphaUcPeriod"/>
              <a:tabLst>
                <a:tab pos="217170" algn="l"/>
              </a:tabLst>
            </a:pPr>
            <a:r>
              <a:rPr dirty="0" sz="1350" spc="-5">
                <a:latin typeface="Calibri"/>
                <a:cs typeface="Calibri"/>
              </a:rPr>
              <a:t>Centralized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lphaUcPeriod"/>
            </a:pPr>
            <a:endParaRPr sz="1000">
              <a:latin typeface="Times New Roman"/>
              <a:cs typeface="Times New Roman"/>
            </a:endParaRPr>
          </a:p>
          <a:p>
            <a:pPr lvl="1" marL="206375" indent="-171450">
              <a:lnSpc>
                <a:spcPct val="100000"/>
              </a:lnSpc>
              <a:buAutoNum type="alphaUcPeriod"/>
              <a:tabLst>
                <a:tab pos="207010" algn="l"/>
              </a:tabLst>
            </a:pPr>
            <a:r>
              <a:rPr dirty="0" sz="1350" spc="-10">
                <a:latin typeface="Calibri"/>
                <a:cs typeface="Calibri"/>
              </a:rPr>
              <a:t>Feature</a:t>
            </a:r>
            <a:r>
              <a:rPr dirty="0" sz="1350" spc="-5">
                <a:latin typeface="Calibri"/>
                <a:cs typeface="Calibri"/>
              </a:rPr>
              <a:t> 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275" y="2971800"/>
            <a:ext cx="1838325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9260" y="3044251"/>
            <a:ext cx="14890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C. 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dirty="0" sz="135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9260" y="3590860"/>
            <a:ext cx="11893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D. </a:t>
            </a: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15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dirty="0" sz="1800" spc="-10" b="1">
                <a:latin typeface="Calibri"/>
                <a:cs typeface="Calibri"/>
              </a:rPr>
              <a:t>4. </a:t>
            </a:r>
            <a:r>
              <a:rPr dirty="0" sz="1800" spc="10" b="1">
                <a:latin typeface="Calibri"/>
                <a:cs typeface="Calibri"/>
              </a:rPr>
              <a:t>Forking </a:t>
            </a:r>
            <a:r>
              <a:rPr dirty="0" sz="1800" b="1">
                <a:latin typeface="Calibri"/>
                <a:cs typeface="Calibri"/>
              </a:rPr>
              <a:t>helps us</a:t>
            </a:r>
            <a:r>
              <a:rPr dirty="0" sz="1800" spc="-27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275" y="2324100"/>
            <a:ext cx="3095609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30500" cy="1870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dirty="0" sz="1350" spc="-5">
                <a:latin typeface="Calibri"/>
                <a:cs typeface="Calibri"/>
              </a:rPr>
              <a:t>Cloning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84785" algn="l"/>
              </a:tabLst>
            </a:pPr>
            <a:r>
              <a:rPr dirty="0" sz="1350" spc="-5">
                <a:latin typeface="Calibri"/>
                <a:cs typeface="Calibri"/>
              </a:rPr>
              <a:t>Copying </a:t>
            </a:r>
            <a:r>
              <a:rPr dirty="0" sz="1350">
                <a:latin typeface="Calibri"/>
                <a:cs typeface="Calibri"/>
              </a:rPr>
              <a:t>a Repository to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20">
                <a:latin typeface="Calibri"/>
                <a:cs typeface="Calibri"/>
              </a:rPr>
              <a:t>GitHub  </a:t>
            </a:r>
            <a:r>
              <a:rPr dirty="0" sz="1350" spc="5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14287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dirty="0" sz="1350" spc="-20">
                <a:latin typeface="Calibri"/>
                <a:cs typeface="Calibri"/>
              </a:rPr>
              <a:t>Suggesting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present 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36253"/>
            <a:ext cx="32423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975" algn="l"/>
              </a:tabLst>
            </a:pPr>
            <a:r>
              <a:rPr dirty="0" sz="1800" spc="-10" b="1">
                <a:latin typeface="Calibri"/>
                <a:cs typeface="Calibri"/>
              </a:rPr>
              <a:t>4. </a:t>
            </a:r>
            <a:r>
              <a:rPr dirty="0" sz="1800" spc="10" b="1">
                <a:latin typeface="Calibri"/>
                <a:cs typeface="Calibri"/>
              </a:rPr>
              <a:t>Forking </a:t>
            </a:r>
            <a:r>
              <a:rPr dirty="0" sz="1800" b="1">
                <a:latin typeface="Calibri"/>
                <a:cs typeface="Calibri"/>
              </a:rPr>
              <a:t>helps us</a:t>
            </a:r>
            <a:r>
              <a:rPr dirty="0" sz="1800" spc="-27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19275"/>
            <a:ext cx="3114675" cy="56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275" y="1885950"/>
            <a:ext cx="2181225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4"/>
                </a:lnTo>
                <a:lnTo>
                  <a:pt x="6144" y="47795"/>
                </a:lnTo>
                <a:lnTo>
                  <a:pt x="0" y="78242"/>
                </a:lnTo>
                <a:lnTo>
                  <a:pt x="0" y="390906"/>
                </a:lnTo>
                <a:lnTo>
                  <a:pt x="6144" y="421328"/>
                </a:lnTo>
                <a:lnTo>
                  <a:pt x="22899" y="446152"/>
                </a:lnTo>
                <a:lnTo>
                  <a:pt x="47749" y="46287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9"/>
                </a:lnTo>
                <a:lnTo>
                  <a:pt x="2997743" y="446152"/>
                </a:lnTo>
                <a:lnTo>
                  <a:pt x="3014475" y="421328"/>
                </a:lnTo>
                <a:lnTo>
                  <a:pt x="3020607" y="390906"/>
                </a:lnTo>
                <a:lnTo>
                  <a:pt x="3020607" y="78242"/>
                </a:lnTo>
                <a:lnTo>
                  <a:pt x="3014475" y="47795"/>
                </a:lnTo>
                <a:lnTo>
                  <a:pt x="2997743" y="22924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254" y="1838705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42"/>
                </a:moveTo>
                <a:lnTo>
                  <a:pt x="6144" y="47795"/>
                </a:lnTo>
                <a:lnTo>
                  <a:pt x="22899" y="22924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4"/>
                </a:lnTo>
                <a:lnTo>
                  <a:pt x="3014474" y="47795"/>
                </a:lnTo>
                <a:lnTo>
                  <a:pt x="3020607" y="78242"/>
                </a:lnTo>
                <a:lnTo>
                  <a:pt x="3020607" y="390905"/>
                </a:lnTo>
                <a:lnTo>
                  <a:pt x="3014474" y="421328"/>
                </a:lnTo>
                <a:lnTo>
                  <a:pt x="2997743" y="446152"/>
                </a:lnTo>
                <a:lnTo>
                  <a:pt x="2972914" y="46287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9"/>
                </a:lnTo>
                <a:lnTo>
                  <a:pt x="22899" y="446152"/>
                </a:lnTo>
                <a:lnTo>
                  <a:pt x="6144" y="421328"/>
                </a:lnTo>
                <a:lnTo>
                  <a:pt x="0" y="390905"/>
                </a:lnTo>
                <a:lnTo>
                  <a:pt x="0" y="7824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750" y="2333625"/>
            <a:ext cx="3162300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275" y="2324100"/>
            <a:ext cx="315279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83666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1"/>
                </a:lnTo>
                <a:lnTo>
                  <a:pt x="22899" y="22858"/>
                </a:lnTo>
                <a:lnTo>
                  <a:pt x="6144" y="47682"/>
                </a:lnTo>
                <a:lnTo>
                  <a:pt x="0" y="78105"/>
                </a:lnTo>
                <a:lnTo>
                  <a:pt x="0" y="390774"/>
                </a:lnTo>
                <a:lnTo>
                  <a:pt x="6144" y="421217"/>
                </a:lnTo>
                <a:lnTo>
                  <a:pt x="22899" y="446087"/>
                </a:lnTo>
                <a:lnTo>
                  <a:pt x="47749" y="462859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59"/>
                </a:lnTo>
                <a:lnTo>
                  <a:pt x="2997743" y="446087"/>
                </a:lnTo>
                <a:lnTo>
                  <a:pt x="3014475" y="421217"/>
                </a:lnTo>
                <a:lnTo>
                  <a:pt x="3020607" y="390774"/>
                </a:lnTo>
                <a:lnTo>
                  <a:pt x="3020607" y="78105"/>
                </a:lnTo>
                <a:lnTo>
                  <a:pt x="3014475" y="47682"/>
                </a:lnTo>
                <a:lnTo>
                  <a:pt x="2997743" y="22858"/>
                </a:lnTo>
                <a:lnTo>
                  <a:pt x="2972914" y="6131"/>
                </a:lnTo>
                <a:lnTo>
                  <a:pt x="294248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7254" y="2383667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2"/>
                </a:lnTo>
                <a:lnTo>
                  <a:pt x="22899" y="22858"/>
                </a:lnTo>
                <a:lnTo>
                  <a:pt x="47749" y="613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1"/>
                </a:lnTo>
                <a:lnTo>
                  <a:pt x="2997743" y="22858"/>
                </a:lnTo>
                <a:lnTo>
                  <a:pt x="3014474" y="47682"/>
                </a:lnTo>
                <a:lnTo>
                  <a:pt x="3020607" y="78104"/>
                </a:lnTo>
                <a:lnTo>
                  <a:pt x="3020607" y="390774"/>
                </a:lnTo>
                <a:lnTo>
                  <a:pt x="3014474" y="421217"/>
                </a:lnTo>
                <a:lnTo>
                  <a:pt x="2997743" y="446086"/>
                </a:lnTo>
                <a:lnTo>
                  <a:pt x="2972914" y="462859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59"/>
                </a:lnTo>
                <a:lnTo>
                  <a:pt x="22899" y="446086"/>
                </a:lnTo>
                <a:lnTo>
                  <a:pt x="6144" y="421217"/>
                </a:lnTo>
                <a:lnTo>
                  <a:pt x="0" y="390774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5750" y="2886075"/>
            <a:ext cx="31623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275" y="2867025"/>
            <a:ext cx="29527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2929258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51"/>
                </a:lnTo>
                <a:lnTo>
                  <a:pt x="22899" y="22922"/>
                </a:lnTo>
                <a:lnTo>
                  <a:pt x="6144" y="47788"/>
                </a:lnTo>
                <a:lnTo>
                  <a:pt x="0" y="78223"/>
                </a:lnTo>
                <a:lnTo>
                  <a:pt x="0" y="390906"/>
                </a:lnTo>
                <a:lnTo>
                  <a:pt x="6144" y="421323"/>
                </a:lnTo>
                <a:lnTo>
                  <a:pt x="22899" y="446147"/>
                </a:lnTo>
                <a:lnTo>
                  <a:pt x="47749" y="462878"/>
                </a:lnTo>
                <a:lnTo>
                  <a:pt x="78178" y="469011"/>
                </a:lnTo>
                <a:lnTo>
                  <a:pt x="2942487" y="469011"/>
                </a:lnTo>
                <a:lnTo>
                  <a:pt x="2972914" y="462878"/>
                </a:lnTo>
                <a:lnTo>
                  <a:pt x="2997743" y="446147"/>
                </a:lnTo>
                <a:lnTo>
                  <a:pt x="3014475" y="421323"/>
                </a:lnTo>
                <a:lnTo>
                  <a:pt x="3020607" y="390906"/>
                </a:lnTo>
                <a:lnTo>
                  <a:pt x="3020607" y="78223"/>
                </a:lnTo>
                <a:lnTo>
                  <a:pt x="3014475" y="47788"/>
                </a:lnTo>
                <a:lnTo>
                  <a:pt x="2997743" y="22922"/>
                </a:lnTo>
                <a:lnTo>
                  <a:pt x="2972914" y="6151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7254" y="2929259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223"/>
                </a:moveTo>
                <a:lnTo>
                  <a:pt x="6144" y="47788"/>
                </a:lnTo>
                <a:lnTo>
                  <a:pt x="22899" y="22922"/>
                </a:lnTo>
                <a:lnTo>
                  <a:pt x="47749" y="6151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51"/>
                </a:lnTo>
                <a:lnTo>
                  <a:pt x="2997743" y="22922"/>
                </a:lnTo>
                <a:lnTo>
                  <a:pt x="3014474" y="47788"/>
                </a:lnTo>
                <a:lnTo>
                  <a:pt x="3020607" y="78223"/>
                </a:lnTo>
                <a:lnTo>
                  <a:pt x="3020607" y="390905"/>
                </a:lnTo>
                <a:lnTo>
                  <a:pt x="3014474" y="421323"/>
                </a:lnTo>
                <a:lnTo>
                  <a:pt x="2997743" y="446147"/>
                </a:lnTo>
                <a:lnTo>
                  <a:pt x="2972914" y="462878"/>
                </a:lnTo>
                <a:lnTo>
                  <a:pt x="2942487" y="469010"/>
                </a:lnTo>
                <a:lnTo>
                  <a:pt x="78178" y="469010"/>
                </a:lnTo>
                <a:lnTo>
                  <a:pt x="47749" y="462878"/>
                </a:lnTo>
                <a:lnTo>
                  <a:pt x="22899" y="446147"/>
                </a:lnTo>
                <a:lnTo>
                  <a:pt x="6144" y="421323"/>
                </a:lnTo>
                <a:lnTo>
                  <a:pt x="0" y="390905"/>
                </a:lnTo>
                <a:lnTo>
                  <a:pt x="0" y="782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750" y="3429000"/>
            <a:ext cx="3162300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5275" y="3514725"/>
            <a:ext cx="15430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2942487" y="0"/>
                </a:moveTo>
                <a:lnTo>
                  <a:pt x="78178" y="0"/>
                </a:lnTo>
                <a:lnTo>
                  <a:pt x="47749" y="6132"/>
                </a:lnTo>
                <a:lnTo>
                  <a:pt x="22899" y="22863"/>
                </a:lnTo>
                <a:lnTo>
                  <a:pt x="6144" y="47687"/>
                </a:lnTo>
                <a:lnTo>
                  <a:pt x="0" y="78105"/>
                </a:lnTo>
                <a:lnTo>
                  <a:pt x="0" y="390787"/>
                </a:lnTo>
                <a:lnTo>
                  <a:pt x="6144" y="421229"/>
                </a:lnTo>
                <a:lnTo>
                  <a:pt x="22899" y="446085"/>
                </a:lnTo>
                <a:lnTo>
                  <a:pt x="47749" y="462842"/>
                </a:lnTo>
                <a:lnTo>
                  <a:pt x="78178" y="468986"/>
                </a:lnTo>
                <a:lnTo>
                  <a:pt x="2942487" y="468986"/>
                </a:lnTo>
                <a:lnTo>
                  <a:pt x="2972914" y="462842"/>
                </a:lnTo>
                <a:lnTo>
                  <a:pt x="2997743" y="446085"/>
                </a:lnTo>
                <a:lnTo>
                  <a:pt x="3014475" y="421229"/>
                </a:lnTo>
                <a:lnTo>
                  <a:pt x="3020607" y="390787"/>
                </a:lnTo>
                <a:lnTo>
                  <a:pt x="3020607" y="78105"/>
                </a:lnTo>
                <a:lnTo>
                  <a:pt x="3014475" y="47687"/>
                </a:lnTo>
                <a:lnTo>
                  <a:pt x="2997743" y="22863"/>
                </a:lnTo>
                <a:lnTo>
                  <a:pt x="2972914" y="6132"/>
                </a:lnTo>
                <a:lnTo>
                  <a:pt x="2942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254" y="3474970"/>
            <a:ext cx="3020695" cy="469265"/>
          </a:xfrm>
          <a:custGeom>
            <a:avLst/>
            <a:gdLst/>
            <a:ahLst/>
            <a:cxnLst/>
            <a:rect l="l" t="t" r="r" b="b"/>
            <a:pathLst>
              <a:path w="3020695" h="469264">
                <a:moveTo>
                  <a:pt x="0" y="78104"/>
                </a:moveTo>
                <a:lnTo>
                  <a:pt x="6144" y="47687"/>
                </a:lnTo>
                <a:lnTo>
                  <a:pt x="22899" y="22863"/>
                </a:lnTo>
                <a:lnTo>
                  <a:pt x="47749" y="6132"/>
                </a:lnTo>
                <a:lnTo>
                  <a:pt x="78178" y="0"/>
                </a:lnTo>
                <a:lnTo>
                  <a:pt x="2942487" y="0"/>
                </a:lnTo>
                <a:lnTo>
                  <a:pt x="2972914" y="6132"/>
                </a:lnTo>
                <a:lnTo>
                  <a:pt x="2997743" y="22863"/>
                </a:lnTo>
                <a:lnTo>
                  <a:pt x="3014474" y="47687"/>
                </a:lnTo>
                <a:lnTo>
                  <a:pt x="3020607" y="78104"/>
                </a:lnTo>
                <a:lnTo>
                  <a:pt x="3020607" y="390787"/>
                </a:lnTo>
                <a:lnTo>
                  <a:pt x="3014474" y="421229"/>
                </a:lnTo>
                <a:lnTo>
                  <a:pt x="2997743" y="446085"/>
                </a:lnTo>
                <a:lnTo>
                  <a:pt x="2972914" y="462842"/>
                </a:lnTo>
                <a:lnTo>
                  <a:pt x="2942487" y="468986"/>
                </a:lnTo>
                <a:lnTo>
                  <a:pt x="78178" y="468986"/>
                </a:lnTo>
                <a:lnTo>
                  <a:pt x="47749" y="462842"/>
                </a:lnTo>
                <a:lnTo>
                  <a:pt x="22899" y="446085"/>
                </a:lnTo>
                <a:lnTo>
                  <a:pt x="6144" y="421229"/>
                </a:lnTo>
                <a:lnTo>
                  <a:pt x="0" y="390787"/>
                </a:lnTo>
                <a:lnTo>
                  <a:pt x="0" y="7810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29260" y="1951670"/>
            <a:ext cx="2788285" cy="1870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194310" algn="l"/>
              </a:tabLst>
            </a:pPr>
            <a:r>
              <a:rPr dirty="0" sz="1350" spc="-5">
                <a:latin typeface="Calibri"/>
                <a:cs typeface="Calibri"/>
              </a:rPr>
              <a:t>Cloning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lphaUcPeriod"/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buAutoNum type="alphaUcPeriod"/>
              <a:tabLst>
                <a:tab pos="194310" algn="l"/>
              </a:tabLst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Copying</a:t>
            </a:r>
            <a:r>
              <a:rPr dirty="0" sz="135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5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135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1350" spc="-1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 marL="12700" marR="200025">
              <a:lnSpc>
                <a:spcPts val="1580"/>
              </a:lnSpc>
              <a:spcBef>
                <a:spcPts val="1145"/>
              </a:spcBef>
              <a:buAutoNum type="alphaUcPeriod"/>
              <a:tabLst>
                <a:tab pos="184150" algn="l"/>
              </a:tabLst>
            </a:pPr>
            <a:r>
              <a:rPr dirty="0" sz="1350" spc="-20">
                <a:latin typeface="Calibri"/>
                <a:cs typeface="Calibri"/>
              </a:rPr>
              <a:t>Suggesting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present 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lphaUcPeriod"/>
            </a:pPr>
            <a:endParaRPr sz="1600">
              <a:latin typeface="Times New Roman"/>
              <a:cs typeface="Times New Roman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94310" algn="l"/>
              </a:tabLst>
            </a:pPr>
            <a:r>
              <a:rPr dirty="0" sz="1350" spc="5">
                <a:latin typeface="Calibri"/>
                <a:cs typeface="Calibri"/>
              </a:rPr>
              <a:t>None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103" y="301922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36287" y="3504627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85062" y="1171889"/>
            <a:ext cx="584898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480059" marR="5080" indent="-467359">
              <a:lnSpc>
                <a:spcPts val="1580"/>
              </a:lnSpc>
              <a:spcBef>
                <a:spcPts val="185"/>
              </a:spcBef>
            </a:pPr>
            <a:r>
              <a:rPr dirty="0" sz="1350" spc="-15">
                <a:latin typeface="Calibri"/>
                <a:cs typeface="Calibri"/>
              </a:rPr>
              <a:t>Similarly </a:t>
            </a: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C </a:t>
            </a:r>
            <a:r>
              <a:rPr dirty="0" sz="1350" spc="-10">
                <a:latin typeface="Calibri"/>
                <a:cs typeface="Calibri"/>
              </a:rPr>
              <a:t>is done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>
                <a:latin typeface="Calibri"/>
                <a:cs typeface="Calibri"/>
              </a:rPr>
              <a:t>work, </a:t>
            </a:r>
            <a:r>
              <a:rPr dirty="0" sz="1350" spc="-20">
                <a:latin typeface="Calibri"/>
                <a:cs typeface="Calibri"/>
              </a:rPr>
              <a:t>submits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work to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 spc="-20">
                <a:latin typeface="Calibri"/>
                <a:cs typeface="Calibri"/>
              </a:rPr>
              <a:t>A. 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verifies it, </a:t>
            </a:r>
            <a:r>
              <a:rPr dirty="0" sz="1350" spc="-15">
                <a:latin typeface="Calibri"/>
                <a:cs typeface="Calibri"/>
              </a:rPr>
              <a:t>manually </a:t>
            </a:r>
            <a:r>
              <a:rPr dirty="0" sz="1350" spc="-10">
                <a:latin typeface="Calibri"/>
                <a:cs typeface="Calibri"/>
              </a:rPr>
              <a:t>integrates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Version</a:t>
            </a:r>
            <a:r>
              <a:rPr dirty="0" sz="1350" spc="19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0036" y="3506592"/>
            <a:ext cx="1052195" cy="877569"/>
          </a:xfrm>
          <a:custGeom>
            <a:avLst/>
            <a:gdLst/>
            <a:ahLst/>
            <a:cxnLst/>
            <a:rect l="l" t="t" r="r" b="b"/>
            <a:pathLst>
              <a:path w="1052195" h="877570">
                <a:moveTo>
                  <a:pt x="987537" y="41426"/>
                </a:moveTo>
                <a:lnTo>
                  <a:pt x="0" y="862678"/>
                </a:lnTo>
                <a:lnTo>
                  <a:pt x="12192" y="877336"/>
                </a:lnTo>
                <a:lnTo>
                  <a:pt x="999647" y="56003"/>
                </a:lnTo>
                <a:lnTo>
                  <a:pt x="987537" y="41426"/>
                </a:lnTo>
                <a:close/>
              </a:path>
              <a:path w="1052195" h="877570">
                <a:moveTo>
                  <a:pt x="1037567" y="33278"/>
                </a:moveTo>
                <a:lnTo>
                  <a:pt x="997336" y="33278"/>
                </a:lnTo>
                <a:lnTo>
                  <a:pt x="1009406" y="47887"/>
                </a:lnTo>
                <a:lnTo>
                  <a:pt x="999647" y="56003"/>
                </a:lnTo>
                <a:lnTo>
                  <a:pt x="1017910" y="77986"/>
                </a:lnTo>
                <a:lnTo>
                  <a:pt x="1037567" y="33278"/>
                </a:lnTo>
                <a:close/>
              </a:path>
              <a:path w="1052195" h="877570">
                <a:moveTo>
                  <a:pt x="997336" y="33278"/>
                </a:moveTo>
                <a:lnTo>
                  <a:pt x="987537" y="41426"/>
                </a:lnTo>
                <a:lnTo>
                  <a:pt x="999647" y="56003"/>
                </a:lnTo>
                <a:lnTo>
                  <a:pt x="1009406" y="47887"/>
                </a:lnTo>
                <a:lnTo>
                  <a:pt x="997336" y="33278"/>
                </a:lnTo>
                <a:close/>
              </a:path>
              <a:path w="1052195" h="877570">
                <a:moveTo>
                  <a:pt x="1052200" y="0"/>
                </a:moveTo>
                <a:lnTo>
                  <a:pt x="969264" y="19431"/>
                </a:lnTo>
                <a:lnTo>
                  <a:pt x="987537" y="41426"/>
                </a:lnTo>
                <a:lnTo>
                  <a:pt x="997336" y="33278"/>
                </a:lnTo>
                <a:lnTo>
                  <a:pt x="1037567" y="33278"/>
                </a:lnTo>
                <a:lnTo>
                  <a:pt x="105220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31701" y="3775910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853818" y="4262754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40486" y="3261871"/>
            <a:ext cx="1046480" cy="76200"/>
          </a:xfrm>
          <a:custGeom>
            <a:avLst/>
            <a:gdLst/>
            <a:ahLst/>
            <a:cxnLst/>
            <a:rect l="l" t="t" r="r" b="b"/>
            <a:pathLst>
              <a:path w="1046479" h="76200">
                <a:moveTo>
                  <a:pt x="1027795" y="28443"/>
                </a:moveTo>
                <a:lnTo>
                  <a:pt x="982583" y="28443"/>
                </a:lnTo>
                <a:lnTo>
                  <a:pt x="982705" y="47493"/>
                </a:lnTo>
                <a:lnTo>
                  <a:pt x="970029" y="47602"/>
                </a:lnTo>
                <a:lnTo>
                  <a:pt x="970269" y="76200"/>
                </a:lnTo>
                <a:lnTo>
                  <a:pt x="1046226" y="37456"/>
                </a:lnTo>
                <a:lnTo>
                  <a:pt x="1027795" y="28443"/>
                </a:lnTo>
                <a:close/>
              </a:path>
              <a:path w="1046479" h="76200">
                <a:moveTo>
                  <a:pt x="969869" y="28552"/>
                </a:moveTo>
                <a:lnTo>
                  <a:pt x="0" y="36825"/>
                </a:lnTo>
                <a:lnTo>
                  <a:pt x="121" y="55875"/>
                </a:lnTo>
                <a:lnTo>
                  <a:pt x="970029" y="47602"/>
                </a:lnTo>
                <a:lnTo>
                  <a:pt x="969869" y="28552"/>
                </a:lnTo>
                <a:close/>
              </a:path>
              <a:path w="1046479" h="76200">
                <a:moveTo>
                  <a:pt x="982583" y="28443"/>
                </a:moveTo>
                <a:lnTo>
                  <a:pt x="969869" y="28552"/>
                </a:lnTo>
                <a:lnTo>
                  <a:pt x="970029" y="47602"/>
                </a:lnTo>
                <a:lnTo>
                  <a:pt x="982705" y="47493"/>
                </a:lnTo>
                <a:lnTo>
                  <a:pt x="982583" y="28443"/>
                </a:lnTo>
                <a:close/>
              </a:path>
              <a:path w="1046479" h="76200">
                <a:moveTo>
                  <a:pt x="969629" y="0"/>
                </a:moveTo>
                <a:lnTo>
                  <a:pt x="969869" y="28552"/>
                </a:lnTo>
                <a:lnTo>
                  <a:pt x="1027795" y="28443"/>
                </a:lnTo>
                <a:lnTo>
                  <a:pt x="96962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Merge Conflicts occur</a:t>
            </a:r>
            <a:r>
              <a:rPr dirty="0" sz="1800" spc="-2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lvl="1" marL="226695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developers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>
                <a:latin typeface="Calibri"/>
                <a:cs typeface="Calibri"/>
              </a:rPr>
              <a:t>to a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lvl="1" marL="48260" marR="593090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more </a:t>
            </a:r>
            <a:r>
              <a:rPr dirty="0" sz="1350" spc="-10">
                <a:latin typeface="Calibri"/>
                <a:cs typeface="Calibri"/>
              </a:rPr>
              <a:t>developers try </a:t>
            </a:r>
            <a:r>
              <a:rPr dirty="0" sz="1350">
                <a:latin typeface="Calibri"/>
                <a:cs typeface="Calibri"/>
              </a:rPr>
              <a:t>to 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10">
                <a:latin typeface="Calibri"/>
                <a:cs typeface="Calibri"/>
              </a:rPr>
              <a:t>local</a:t>
            </a:r>
            <a:r>
              <a:rPr dirty="0" sz="1350" spc="-7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 marL="219710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more </a:t>
            </a:r>
            <a:r>
              <a:rPr dirty="0" sz="1350" spc="-10">
                <a:latin typeface="Calibri"/>
                <a:cs typeface="Calibri"/>
              </a:rPr>
              <a:t>developers try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04800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65"/>
              </a:lnSpc>
            </a:pPr>
            <a:r>
              <a:rPr dirty="0" sz="1350" spc="-5">
                <a:latin typeface="Calibri"/>
                <a:cs typeface="Calibri"/>
              </a:rPr>
              <a:t>D. </a:t>
            </a: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developers </a:t>
            </a:r>
            <a:r>
              <a:rPr dirty="0" sz="1350" spc="-15">
                <a:latin typeface="Calibri"/>
                <a:cs typeface="Calibri"/>
              </a:rPr>
              <a:t>who worked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4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same </a:t>
            </a:r>
            <a:r>
              <a:rPr dirty="0" sz="1350">
                <a:latin typeface="Calibri"/>
                <a:cs typeface="Calibri"/>
              </a:rPr>
              <a:t>file, </a:t>
            </a:r>
            <a:r>
              <a:rPr dirty="0" sz="1350" spc="-10">
                <a:latin typeface="Calibri"/>
                <a:cs typeface="Calibri"/>
              </a:rPr>
              <a:t>try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807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" b="1">
                <a:solidFill>
                  <a:srgbClr val="5F4778"/>
                </a:solidFill>
                <a:latin typeface="Calibri"/>
                <a:cs typeface="Calibri"/>
              </a:rPr>
              <a:t>Q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uiz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1504950"/>
            <a:ext cx="3114675" cy="77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1619250"/>
            <a:ext cx="2743200" cy="69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2907679" y="0"/>
                </a:moveTo>
                <a:lnTo>
                  <a:pt x="112943" y="0"/>
                </a:lnTo>
                <a:lnTo>
                  <a:pt x="68980" y="8870"/>
                </a:lnTo>
                <a:lnTo>
                  <a:pt x="33080" y="33063"/>
                </a:lnTo>
                <a:lnTo>
                  <a:pt x="8875" y="68948"/>
                </a:lnTo>
                <a:lnTo>
                  <a:pt x="0" y="112897"/>
                </a:lnTo>
                <a:lnTo>
                  <a:pt x="0" y="564642"/>
                </a:lnTo>
                <a:lnTo>
                  <a:pt x="8875" y="608583"/>
                </a:lnTo>
                <a:lnTo>
                  <a:pt x="33080" y="644466"/>
                </a:lnTo>
                <a:lnTo>
                  <a:pt x="68980" y="668659"/>
                </a:lnTo>
                <a:lnTo>
                  <a:pt x="112943" y="677530"/>
                </a:lnTo>
                <a:lnTo>
                  <a:pt x="2907679" y="677530"/>
                </a:lnTo>
                <a:lnTo>
                  <a:pt x="2951633" y="668659"/>
                </a:lnTo>
                <a:lnTo>
                  <a:pt x="2987529" y="644466"/>
                </a:lnTo>
                <a:lnTo>
                  <a:pt x="3011732" y="608583"/>
                </a:lnTo>
                <a:lnTo>
                  <a:pt x="3020607" y="564642"/>
                </a:lnTo>
                <a:lnTo>
                  <a:pt x="3020607" y="112897"/>
                </a:lnTo>
                <a:lnTo>
                  <a:pt x="3011732" y="68948"/>
                </a:lnTo>
                <a:lnTo>
                  <a:pt x="2987529" y="33063"/>
                </a:lnTo>
                <a:lnTo>
                  <a:pt x="2951633" y="8870"/>
                </a:lnTo>
                <a:lnTo>
                  <a:pt x="2907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7254" y="1522994"/>
            <a:ext cx="3020695" cy="677545"/>
          </a:xfrm>
          <a:custGeom>
            <a:avLst/>
            <a:gdLst/>
            <a:ahLst/>
            <a:cxnLst/>
            <a:rect l="l" t="t" r="r" b="b"/>
            <a:pathLst>
              <a:path w="3020695" h="677544">
                <a:moveTo>
                  <a:pt x="0" y="112897"/>
                </a:moveTo>
                <a:lnTo>
                  <a:pt x="8875" y="68948"/>
                </a:lnTo>
                <a:lnTo>
                  <a:pt x="33080" y="33063"/>
                </a:lnTo>
                <a:lnTo>
                  <a:pt x="68980" y="8870"/>
                </a:lnTo>
                <a:lnTo>
                  <a:pt x="112943" y="0"/>
                </a:lnTo>
                <a:lnTo>
                  <a:pt x="2907679" y="0"/>
                </a:lnTo>
                <a:lnTo>
                  <a:pt x="2951633" y="8870"/>
                </a:lnTo>
                <a:lnTo>
                  <a:pt x="2987529" y="33063"/>
                </a:lnTo>
                <a:lnTo>
                  <a:pt x="3011732" y="68948"/>
                </a:lnTo>
                <a:lnTo>
                  <a:pt x="3020607" y="112897"/>
                </a:lnTo>
                <a:lnTo>
                  <a:pt x="3020607" y="564641"/>
                </a:lnTo>
                <a:lnTo>
                  <a:pt x="3011732" y="608583"/>
                </a:lnTo>
                <a:lnTo>
                  <a:pt x="2987529" y="644466"/>
                </a:lnTo>
                <a:lnTo>
                  <a:pt x="2951633" y="668659"/>
                </a:lnTo>
                <a:lnTo>
                  <a:pt x="2907679" y="677530"/>
                </a:lnTo>
                <a:lnTo>
                  <a:pt x="112943" y="677530"/>
                </a:lnTo>
                <a:lnTo>
                  <a:pt x="68980" y="668659"/>
                </a:lnTo>
                <a:lnTo>
                  <a:pt x="33080" y="644466"/>
                </a:lnTo>
                <a:lnTo>
                  <a:pt x="8875" y="608583"/>
                </a:lnTo>
                <a:lnTo>
                  <a:pt x="0" y="564641"/>
                </a:lnTo>
                <a:lnTo>
                  <a:pt x="0" y="11289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2286000"/>
            <a:ext cx="31623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325" y="240982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2898809" y="0"/>
                </a:moveTo>
                <a:lnTo>
                  <a:pt x="121883" y="0"/>
                </a:lnTo>
                <a:lnTo>
                  <a:pt x="74440" y="9585"/>
                </a:lnTo>
                <a:lnTo>
                  <a:pt x="35698" y="35720"/>
                </a:lnTo>
                <a:lnTo>
                  <a:pt x="9578" y="74475"/>
                </a:lnTo>
                <a:lnTo>
                  <a:pt x="0" y="121920"/>
                </a:lnTo>
                <a:lnTo>
                  <a:pt x="0" y="609350"/>
                </a:lnTo>
                <a:lnTo>
                  <a:pt x="9578" y="656794"/>
                </a:lnTo>
                <a:lnTo>
                  <a:pt x="35698" y="695549"/>
                </a:lnTo>
                <a:lnTo>
                  <a:pt x="74440" y="721684"/>
                </a:lnTo>
                <a:lnTo>
                  <a:pt x="121883" y="731270"/>
                </a:lnTo>
                <a:lnTo>
                  <a:pt x="2898809" y="731270"/>
                </a:lnTo>
                <a:lnTo>
                  <a:pt x="2946232" y="721684"/>
                </a:lnTo>
                <a:lnTo>
                  <a:pt x="2984946" y="695549"/>
                </a:lnTo>
                <a:lnTo>
                  <a:pt x="3011040" y="656794"/>
                </a:lnTo>
                <a:lnTo>
                  <a:pt x="3020607" y="609350"/>
                </a:lnTo>
                <a:lnTo>
                  <a:pt x="3020607" y="121920"/>
                </a:lnTo>
                <a:lnTo>
                  <a:pt x="3011040" y="74475"/>
                </a:lnTo>
                <a:lnTo>
                  <a:pt x="2984946" y="35720"/>
                </a:lnTo>
                <a:lnTo>
                  <a:pt x="2946232" y="9585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254" y="2333874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19">
                <a:moveTo>
                  <a:pt x="0" y="121919"/>
                </a:moveTo>
                <a:lnTo>
                  <a:pt x="9578" y="74475"/>
                </a:lnTo>
                <a:lnTo>
                  <a:pt x="35698" y="35720"/>
                </a:lnTo>
                <a:lnTo>
                  <a:pt x="74440" y="958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85"/>
                </a:lnTo>
                <a:lnTo>
                  <a:pt x="2984945" y="35720"/>
                </a:lnTo>
                <a:lnTo>
                  <a:pt x="3011040" y="74475"/>
                </a:lnTo>
                <a:lnTo>
                  <a:pt x="3020607" y="121919"/>
                </a:lnTo>
                <a:lnTo>
                  <a:pt x="3020607" y="609350"/>
                </a:lnTo>
                <a:lnTo>
                  <a:pt x="3011040" y="656794"/>
                </a:lnTo>
                <a:lnTo>
                  <a:pt x="2984945" y="695549"/>
                </a:lnTo>
                <a:lnTo>
                  <a:pt x="2946232" y="721684"/>
                </a:lnTo>
                <a:lnTo>
                  <a:pt x="2898809" y="731270"/>
                </a:lnTo>
                <a:lnTo>
                  <a:pt x="121883" y="731270"/>
                </a:lnTo>
                <a:lnTo>
                  <a:pt x="74440" y="721684"/>
                </a:lnTo>
                <a:lnTo>
                  <a:pt x="35698" y="695549"/>
                </a:lnTo>
                <a:lnTo>
                  <a:pt x="9578" y="656794"/>
                </a:lnTo>
                <a:lnTo>
                  <a:pt x="0" y="609350"/>
                </a:lnTo>
                <a:lnTo>
                  <a:pt x="0" y="1219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00" y="3219450"/>
            <a:ext cx="3114675" cy="819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325" y="3305175"/>
            <a:ext cx="26670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64"/>
                </a:lnTo>
                <a:lnTo>
                  <a:pt x="35698" y="35656"/>
                </a:lnTo>
                <a:lnTo>
                  <a:pt x="9578" y="74369"/>
                </a:lnTo>
                <a:lnTo>
                  <a:pt x="0" y="121801"/>
                </a:lnTo>
                <a:lnTo>
                  <a:pt x="0" y="609350"/>
                </a:lnTo>
                <a:lnTo>
                  <a:pt x="9578" y="656768"/>
                </a:lnTo>
                <a:lnTo>
                  <a:pt x="35698" y="695501"/>
                </a:lnTo>
                <a:lnTo>
                  <a:pt x="74440" y="721620"/>
                </a:lnTo>
                <a:lnTo>
                  <a:pt x="121883" y="731199"/>
                </a:lnTo>
                <a:lnTo>
                  <a:pt x="2898809" y="731199"/>
                </a:lnTo>
                <a:lnTo>
                  <a:pt x="2946232" y="721620"/>
                </a:lnTo>
                <a:lnTo>
                  <a:pt x="2984946" y="695501"/>
                </a:lnTo>
                <a:lnTo>
                  <a:pt x="3011040" y="656768"/>
                </a:lnTo>
                <a:lnTo>
                  <a:pt x="3020607" y="609350"/>
                </a:lnTo>
                <a:lnTo>
                  <a:pt x="3020607" y="121801"/>
                </a:lnTo>
                <a:lnTo>
                  <a:pt x="3011040" y="74369"/>
                </a:lnTo>
                <a:lnTo>
                  <a:pt x="2984946" y="35656"/>
                </a:lnTo>
                <a:lnTo>
                  <a:pt x="2946232" y="9564"/>
                </a:lnTo>
                <a:lnTo>
                  <a:pt x="28988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54" y="32345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01"/>
                </a:moveTo>
                <a:lnTo>
                  <a:pt x="9578" y="74369"/>
                </a:lnTo>
                <a:lnTo>
                  <a:pt x="35698" y="35656"/>
                </a:lnTo>
                <a:lnTo>
                  <a:pt x="74440" y="9564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64"/>
                </a:lnTo>
                <a:lnTo>
                  <a:pt x="2984945" y="35656"/>
                </a:lnTo>
                <a:lnTo>
                  <a:pt x="3011040" y="74369"/>
                </a:lnTo>
                <a:lnTo>
                  <a:pt x="3020607" y="121801"/>
                </a:lnTo>
                <a:lnTo>
                  <a:pt x="3020607" y="609350"/>
                </a:lnTo>
                <a:lnTo>
                  <a:pt x="3011040" y="656768"/>
                </a:lnTo>
                <a:lnTo>
                  <a:pt x="2984945" y="695501"/>
                </a:lnTo>
                <a:lnTo>
                  <a:pt x="2946232" y="721620"/>
                </a:lnTo>
                <a:lnTo>
                  <a:pt x="2898809" y="731199"/>
                </a:lnTo>
                <a:lnTo>
                  <a:pt x="121883" y="731199"/>
                </a:lnTo>
                <a:lnTo>
                  <a:pt x="74440" y="721620"/>
                </a:lnTo>
                <a:lnTo>
                  <a:pt x="35698" y="695501"/>
                </a:lnTo>
                <a:lnTo>
                  <a:pt x="9578" y="656768"/>
                </a:lnTo>
                <a:lnTo>
                  <a:pt x="0" y="609350"/>
                </a:lnTo>
                <a:lnTo>
                  <a:pt x="0" y="12180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6400" y="1036253"/>
            <a:ext cx="2940050" cy="2774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Merge Conflicts occur</a:t>
            </a:r>
            <a:r>
              <a:rPr dirty="0" sz="1800" spc="-2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when,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5"/>
            </a:pPr>
            <a:endParaRPr sz="2600">
              <a:latin typeface="Times New Roman"/>
              <a:cs typeface="Times New Roman"/>
            </a:endParaRPr>
          </a:p>
          <a:p>
            <a:pPr lvl="1" marL="226695" indent="-182245">
              <a:lnSpc>
                <a:spcPts val="1600"/>
              </a:lnSpc>
              <a:buAutoNum type="alphaUcPeriod"/>
              <a:tabLst>
                <a:tab pos="227329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developers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simultaneously</a:t>
            </a:r>
            <a:endParaRPr sz="1350">
              <a:latin typeface="Calibri"/>
              <a:cs typeface="Calibri"/>
            </a:endParaRPr>
          </a:p>
          <a:p>
            <a:pPr marL="45085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>
                <a:latin typeface="Calibri"/>
                <a:cs typeface="Calibri"/>
              </a:rPr>
              <a:t>to a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lvl="1" marL="48260" marR="593090">
              <a:lnSpc>
                <a:spcPts val="1580"/>
              </a:lnSpc>
              <a:buAutoNum type="alphaUcPeriod" startAt="2"/>
              <a:tabLst>
                <a:tab pos="219710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more </a:t>
            </a:r>
            <a:r>
              <a:rPr dirty="0" sz="1350" spc="-10">
                <a:latin typeface="Calibri"/>
                <a:cs typeface="Calibri"/>
              </a:rPr>
              <a:t>developers try </a:t>
            </a:r>
            <a:r>
              <a:rPr dirty="0" sz="1350">
                <a:latin typeface="Calibri"/>
                <a:cs typeface="Calibri"/>
              </a:rPr>
              <a:t>to 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10">
                <a:latin typeface="Calibri"/>
                <a:cs typeface="Calibri"/>
              </a:rPr>
              <a:t>local</a:t>
            </a:r>
            <a:r>
              <a:rPr dirty="0" sz="1350" spc="-7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libri"/>
              <a:buAutoNum type="alphaUcPeriod" startAt="2"/>
            </a:pPr>
            <a:endParaRPr sz="1300">
              <a:latin typeface="Times New Roman"/>
              <a:cs typeface="Times New Roman"/>
            </a:endParaRPr>
          </a:p>
          <a:p>
            <a:pPr lvl="1" marL="219710" indent="-172085">
              <a:lnSpc>
                <a:spcPts val="1600"/>
              </a:lnSpc>
              <a:spcBef>
                <a:spcPts val="870"/>
              </a:spcBef>
              <a:buAutoNum type="alphaUcPeriod" startAt="2"/>
              <a:tabLst>
                <a:tab pos="220345" algn="l"/>
              </a:tabLst>
            </a:pP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more </a:t>
            </a:r>
            <a:r>
              <a:rPr dirty="0" sz="1350" spc="-10">
                <a:latin typeface="Calibri"/>
                <a:cs typeface="Calibri"/>
              </a:rPr>
              <a:t>developers try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marL="48260">
              <a:lnSpc>
                <a:spcPts val="1600"/>
              </a:lnSpc>
            </a:pP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" y="4095750"/>
            <a:ext cx="3114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325" y="4191000"/>
            <a:ext cx="310515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254" y="4118158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2898809" y="0"/>
                </a:moveTo>
                <a:lnTo>
                  <a:pt x="121883" y="0"/>
                </a:lnTo>
                <a:lnTo>
                  <a:pt x="74440" y="9575"/>
                </a:lnTo>
                <a:lnTo>
                  <a:pt x="35698" y="35689"/>
                </a:lnTo>
                <a:lnTo>
                  <a:pt x="9578" y="74423"/>
                </a:lnTo>
                <a:lnTo>
                  <a:pt x="0" y="121859"/>
                </a:lnTo>
                <a:lnTo>
                  <a:pt x="0" y="609350"/>
                </a:lnTo>
                <a:lnTo>
                  <a:pt x="9578" y="656792"/>
                </a:lnTo>
                <a:lnTo>
                  <a:pt x="35698" y="695534"/>
                </a:lnTo>
                <a:lnTo>
                  <a:pt x="74440" y="721654"/>
                </a:lnTo>
                <a:lnTo>
                  <a:pt x="121883" y="731232"/>
                </a:lnTo>
                <a:lnTo>
                  <a:pt x="2898809" y="731232"/>
                </a:lnTo>
                <a:lnTo>
                  <a:pt x="2946232" y="721654"/>
                </a:lnTo>
                <a:lnTo>
                  <a:pt x="2984946" y="695534"/>
                </a:lnTo>
                <a:lnTo>
                  <a:pt x="3011040" y="656792"/>
                </a:lnTo>
                <a:lnTo>
                  <a:pt x="3020607" y="609350"/>
                </a:lnTo>
                <a:lnTo>
                  <a:pt x="3020607" y="121859"/>
                </a:lnTo>
                <a:lnTo>
                  <a:pt x="3011040" y="74423"/>
                </a:lnTo>
                <a:lnTo>
                  <a:pt x="2984946" y="35689"/>
                </a:lnTo>
                <a:lnTo>
                  <a:pt x="2946232" y="9575"/>
                </a:lnTo>
                <a:lnTo>
                  <a:pt x="289880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254" y="4118159"/>
            <a:ext cx="3020695" cy="731520"/>
          </a:xfrm>
          <a:custGeom>
            <a:avLst/>
            <a:gdLst/>
            <a:ahLst/>
            <a:cxnLst/>
            <a:rect l="l" t="t" r="r" b="b"/>
            <a:pathLst>
              <a:path w="3020695" h="731520">
                <a:moveTo>
                  <a:pt x="0" y="121859"/>
                </a:moveTo>
                <a:lnTo>
                  <a:pt x="9578" y="74423"/>
                </a:lnTo>
                <a:lnTo>
                  <a:pt x="35698" y="35689"/>
                </a:lnTo>
                <a:lnTo>
                  <a:pt x="74440" y="9575"/>
                </a:lnTo>
                <a:lnTo>
                  <a:pt x="121883" y="0"/>
                </a:lnTo>
                <a:lnTo>
                  <a:pt x="2898809" y="0"/>
                </a:lnTo>
                <a:lnTo>
                  <a:pt x="2946232" y="9575"/>
                </a:lnTo>
                <a:lnTo>
                  <a:pt x="2984945" y="35689"/>
                </a:lnTo>
                <a:lnTo>
                  <a:pt x="3011040" y="74423"/>
                </a:lnTo>
                <a:lnTo>
                  <a:pt x="3020607" y="121859"/>
                </a:lnTo>
                <a:lnTo>
                  <a:pt x="3020607" y="609350"/>
                </a:lnTo>
                <a:lnTo>
                  <a:pt x="3011040" y="656792"/>
                </a:lnTo>
                <a:lnTo>
                  <a:pt x="2984945" y="695534"/>
                </a:lnTo>
                <a:lnTo>
                  <a:pt x="2946232" y="721654"/>
                </a:lnTo>
                <a:lnTo>
                  <a:pt x="2898809" y="731232"/>
                </a:lnTo>
                <a:lnTo>
                  <a:pt x="121883" y="731232"/>
                </a:lnTo>
                <a:lnTo>
                  <a:pt x="74440" y="721654"/>
                </a:lnTo>
                <a:lnTo>
                  <a:pt x="35698" y="695534"/>
                </a:lnTo>
                <a:lnTo>
                  <a:pt x="9578" y="656792"/>
                </a:lnTo>
                <a:lnTo>
                  <a:pt x="0" y="609350"/>
                </a:lnTo>
                <a:lnTo>
                  <a:pt x="0" y="12185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2274" y="4306648"/>
            <a:ext cx="268224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65"/>
              </a:lnSpc>
            </a:pPr>
            <a:r>
              <a:rPr dirty="0" sz="1350" spc="-5">
                <a:latin typeface="Calibri"/>
                <a:cs typeface="Calibri"/>
              </a:rPr>
              <a:t>D. </a:t>
            </a:r>
            <a:r>
              <a:rPr dirty="0" sz="1350" spc="-2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developers </a:t>
            </a:r>
            <a:r>
              <a:rPr dirty="0" sz="1350" spc="-15">
                <a:latin typeface="Calibri"/>
                <a:cs typeface="Calibri"/>
              </a:rPr>
              <a:t>who worked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4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same </a:t>
            </a:r>
            <a:r>
              <a:rPr dirty="0" sz="1350">
                <a:latin typeface="Calibri"/>
                <a:cs typeface="Calibri"/>
              </a:rPr>
              <a:t>file, </a:t>
            </a:r>
            <a:r>
              <a:rPr dirty="0" sz="1350" spc="-10">
                <a:latin typeface="Calibri"/>
                <a:cs typeface="Calibri"/>
              </a:rPr>
              <a:t>try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1989" y="357402"/>
            <a:ext cx="2539998" cy="885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13571" y="1806664"/>
            <a:ext cx="3607868" cy="2850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293364" y="1938334"/>
            <a:ext cx="2745740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F07F09"/>
                </a:solidFill>
                <a:latin typeface="Arial"/>
                <a:cs typeface="Arial"/>
              </a:rPr>
              <a:t>India :</a:t>
            </a:r>
            <a:r>
              <a:rPr dirty="0" sz="1350" spc="-10" b="1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07F09"/>
                </a:solidFill>
                <a:latin typeface="Arial"/>
                <a:cs typeface="Arial"/>
              </a:rPr>
              <a:t>+91-7847955955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-5" b="1">
                <a:solidFill>
                  <a:srgbClr val="F07F09"/>
                </a:solidFill>
                <a:latin typeface="Arial"/>
                <a:cs typeface="Arial"/>
              </a:rPr>
              <a:t>US </a:t>
            </a:r>
            <a:r>
              <a:rPr dirty="0" sz="1350" b="1">
                <a:solidFill>
                  <a:srgbClr val="F07F09"/>
                </a:solidFill>
                <a:latin typeface="Arial"/>
                <a:cs typeface="Arial"/>
              </a:rPr>
              <a:t>: </a:t>
            </a:r>
            <a:r>
              <a:rPr dirty="0" sz="1350" spc="-5" b="1">
                <a:solidFill>
                  <a:srgbClr val="F07F09"/>
                </a:solidFill>
                <a:latin typeface="Arial"/>
                <a:cs typeface="Arial"/>
              </a:rPr>
              <a:t>1-800-216-8930 </a:t>
            </a:r>
            <a:r>
              <a:rPr dirty="0" sz="1350" b="1">
                <a:solidFill>
                  <a:srgbClr val="F07F09"/>
                </a:solidFill>
                <a:latin typeface="Arial"/>
                <a:cs typeface="Arial"/>
              </a:rPr>
              <a:t>(TOLL</a:t>
            </a:r>
            <a:r>
              <a:rPr dirty="0" sz="1350" spc="-100" b="1">
                <a:solidFill>
                  <a:srgbClr val="F07F09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07F09"/>
                </a:solidFill>
                <a:latin typeface="Arial"/>
                <a:cs typeface="Arial"/>
              </a:rPr>
              <a:t>FREE)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5" b="1">
                <a:solidFill>
                  <a:srgbClr val="7670B2"/>
                </a:solidFill>
                <a:latin typeface="Arial"/>
                <a:cs typeface="Arial"/>
                <a:hlinkClick r:id="rId4"/>
              </a:rPr>
              <a:t>sales@intellipaat.com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93364" y="4009710"/>
            <a:ext cx="29013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3B8378"/>
                </a:solidFill>
                <a:latin typeface="Arial"/>
                <a:cs typeface="Arial"/>
              </a:rPr>
              <a:t>24X7 Chat </a:t>
            </a:r>
            <a:r>
              <a:rPr dirty="0" sz="1350" spc="15" b="1">
                <a:solidFill>
                  <a:srgbClr val="3B8378"/>
                </a:solidFill>
                <a:latin typeface="Arial"/>
                <a:cs typeface="Arial"/>
              </a:rPr>
              <a:t>with </a:t>
            </a:r>
            <a:r>
              <a:rPr dirty="0" sz="1350" b="1">
                <a:solidFill>
                  <a:srgbClr val="3B8378"/>
                </a:solidFill>
                <a:latin typeface="Arial"/>
                <a:cs typeface="Arial"/>
              </a:rPr>
              <a:t>our Course</a:t>
            </a:r>
            <a:r>
              <a:rPr dirty="0" sz="1350" spc="-220" b="1">
                <a:solidFill>
                  <a:srgbClr val="3B8378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3B8378"/>
                </a:solidFill>
                <a:latin typeface="Arial"/>
                <a:cs typeface="Arial"/>
              </a:rPr>
              <a:t>Advisor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76375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09378" y="149656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5"/>
                </a:lnTo>
                <a:lnTo>
                  <a:pt x="342035" y="10043"/>
                </a:lnTo>
                <a:lnTo>
                  <a:pt x="297808" y="22198"/>
                </a:lnTo>
                <a:lnTo>
                  <a:pt x="255594" y="38756"/>
                </a:lnTo>
                <a:lnTo>
                  <a:pt x="215658" y="59450"/>
                </a:lnTo>
                <a:lnTo>
                  <a:pt x="178266" y="84015"/>
                </a:lnTo>
                <a:lnTo>
                  <a:pt x="143683" y="112185"/>
                </a:lnTo>
                <a:lnTo>
                  <a:pt x="112175" y="143695"/>
                </a:lnTo>
                <a:lnTo>
                  <a:pt x="84006" y="178279"/>
                </a:lnTo>
                <a:lnTo>
                  <a:pt x="59443" y="215671"/>
                </a:lnTo>
                <a:lnTo>
                  <a:pt x="38751" y="255607"/>
                </a:lnTo>
                <a:lnTo>
                  <a:pt x="22196" y="297820"/>
                </a:lnTo>
                <a:lnTo>
                  <a:pt x="10041" y="342045"/>
                </a:lnTo>
                <a:lnTo>
                  <a:pt x="2554" y="388016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62"/>
                </a:lnTo>
                <a:lnTo>
                  <a:pt x="10041" y="2270830"/>
                </a:lnTo>
                <a:lnTo>
                  <a:pt x="22196" y="2315053"/>
                </a:lnTo>
                <a:lnTo>
                  <a:pt x="38751" y="2357265"/>
                </a:lnTo>
                <a:lnTo>
                  <a:pt x="59443" y="2397200"/>
                </a:lnTo>
                <a:lnTo>
                  <a:pt x="84006" y="2434593"/>
                </a:lnTo>
                <a:lnTo>
                  <a:pt x="112175" y="2469178"/>
                </a:lnTo>
                <a:lnTo>
                  <a:pt x="143683" y="2500690"/>
                </a:lnTo>
                <a:lnTo>
                  <a:pt x="178266" y="2528862"/>
                </a:lnTo>
                <a:lnTo>
                  <a:pt x="215658" y="2553429"/>
                </a:lnTo>
                <a:lnTo>
                  <a:pt x="255594" y="2574124"/>
                </a:lnTo>
                <a:lnTo>
                  <a:pt x="297808" y="2590684"/>
                </a:lnTo>
                <a:lnTo>
                  <a:pt x="342035" y="2602841"/>
                </a:lnTo>
                <a:lnTo>
                  <a:pt x="388010" y="2610330"/>
                </a:lnTo>
                <a:lnTo>
                  <a:pt x="435467" y="2612885"/>
                </a:lnTo>
                <a:lnTo>
                  <a:pt x="3134593" y="2612885"/>
                </a:lnTo>
                <a:lnTo>
                  <a:pt x="3182051" y="2610330"/>
                </a:lnTo>
                <a:lnTo>
                  <a:pt x="3228027" y="2602841"/>
                </a:lnTo>
                <a:lnTo>
                  <a:pt x="3272256" y="2590684"/>
                </a:lnTo>
                <a:lnTo>
                  <a:pt x="3314472" y="2574124"/>
                </a:lnTo>
                <a:lnTo>
                  <a:pt x="3354411" y="2553429"/>
                </a:lnTo>
                <a:lnTo>
                  <a:pt x="3391805" y="2528862"/>
                </a:lnTo>
                <a:lnTo>
                  <a:pt x="3426391" y="2500690"/>
                </a:lnTo>
                <a:lnTo>
                  <a:pt x="3457903" y="2469178"/>
                </a:lnTo>
                <a:lnTo>
                  <a:pt x="3486074" y="2434593"/>
                </a:lnTo>
                <a:lnTo>
                  <a:pt x="3510640" y="2397200"/>
                </a:lnTo>
                <a:lnTo>
                  <a:pt x="3531334" y="2357265"/>
                </a:lnTo>
                <a:lnTo>
                  <a:pt x="3547892" y="2315053"/>
                </a:lnTo>
                <a:lnTo>
                  <a:pt x="3560048" y="2270830"/>
                </a:lnTo>
                <a:lnTo>
                  <a:pt x="3567536" y="2224862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16"/>
                </a:lnTo>
                <a:lnTo>
                  <a:pt x="3560048" y="342045"/>
                </a:lnTo>
                <a:lnTo>
                  <a:pt x="3547892" y="297820"/>
                </a:lnTo>
                <a:lnTo>
                  <a:pt x="3531334" y="255607"/>
                </a:lnTo>
                <a:lnTo>
                  <a:pt x="3510640" y="215671"/>
                </a:lnTo>
                <a:lnTo>
                  <a:pt x="3486074" y="178279"/>
                </a:lnTo>
                <a:lnTo>
                  <a:pt x="3457903" y="143695"/>
                </a:lnTo>
                <a:lnTo>
                  <a:pt x="3426391" y="112185"/>
                </a:lnTo>
                <a:lnTo>
                  <a:pt x="3391805" y="84015"/>
                </a:lnTo>
                <a:lnTo>
                  <a:pt x="3354411" y="59450"/>
                </a:lnTo>
                <a:lnTo>
                  <a:pt x="3314472" y="38756"/>
                </a:lnTo>
                <a:lnTo>
                  <a:pt x="3272256" y="22198"/>
                </a:lnTo>
                <a:lnTo>
                  <a:pt x="3228027" y="10043"/>
                </a:lnTo>
                <a:lnTo>
                  <a:pt x="3182051" y="2555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09378" y="149656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16"/>
                </a:lnTo>
                <a:lnTo>
                  <a:pt x="10041" y="342045"/>
                </a:lnTo>
                <a:lnTo>
                  <a:pt x="22196" y="297820"/>
                </a:lnTo>
                <a:lnTo>
                  <a:pt x="38751" y="255607"/>
                </a:lnTo>
                <a:lnTo>
                  <a:pt x="59443" y="215671"/>
                </a:lnTo>
                <a:lnTo>
                  <a:pt x="84006" y="178279"/>
                </a:lnTo>
                <a:lnTo>
                  <a:pt x="112175" y="143695"/>
                </a:lnTo>
                <a:lnTo>
                  <a:pt x="143683" y="112185"/>
                </a:lnTo>
                <a:lnTo>
                  <a:pt x="178266" y="84015"/>
                </a:lnTo>
                <a:lnTo>
                  <a:pt x="215658" y="59450"/>
                </a:lnTo>
                <a:lnTo>
                  <a:pt x="255594" y="38756"/>
                </a:lnTo>
                <a:lnTo>
                  <a:pt x="297808" y="22198"/>
                </a:lnTo>
                <a:lnTo>
                  <a:pt x="342035" y="10043"/>
                </a:lnTo>
                <a:lnTo>
                  <a:pt x="388010" y="2555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5"/>
                </a:lnTo>
                <a:lnTo>
                  <a:pt x="3228026" y="10043"/>
                </a:lnTo>
                <a:lnTo>
                  <a:pt x="3272255" y="22198"/>
                </a:lnTo>
                <a:lnTo>
                  <a:pt x="3314472" y="38756"/>
                </a:lnTo>
                <a:lnTo>
                  <a:pt x="3354410" y="59450"/>
                </a:lnTo>
                <a:lnTo>
                  <a:pt x="3391805" y="84015"/>
                </a:lnTo>
                <a:lnTo>
                  <a:pt x="3426391" y="112185"/>
                </a:lnTo>
                <a:lnTo>
                  <a:pt x="3457903" y="143695"/>
                </a:lnTo>
                <a:lnTo>
                  <a:pt x="3486074" y="178279"/>
                </a:lnTo>
                <a:lnTo>
                  <a:pt x="3510640" y="215671"/>
                </a:lnTo>
                <a:lnTo>
                  <a:pt x="3531334" y="255607"/>
                </a:lnTo>
                <a:lnTo>
                  <a:pt x="3547892" y="297820"/>
                </a:lnTo>
                <a:lnTo>
                  <a:pt x="3560048" y="342045"/>
                </a:lnTo>
                <a:lnTo>
                  <a:pt x="3567536" y="388016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62"/>
                </a:lnTo>
                <a:lnTo>
                  <a:pt x="3560048" y="2270830"/>
                </a:lnTo>
                <a:lnTo>
                  <a:pt x="3547892" y="2315053"/>
                </a:lnTo>
                <a:lnTo>
                  <a:pt x="3531334" y="2357265"/>
                </a:lnTo>
                <a:lnTo>
                  <a:pt x="3510640" y="2397200"/>
                </a:lnTo>
                <a:lnTo>
                  <a:pt x="3486074" y="2434593"/>
                </a:lnTo>
                <a:lnTo>
                  <a:pt x="3457903" y="2469178"/>
                </a:lnTo>
                <a:lnTo>
                  <a:pt x="3426391" y="2500690"/>
                </a:lnTo>
                <a:lnTo>
                  <a:pt x="3391805" y="2528862"/>
                </a:lnTo>
                <a:lnTo>
                  <a:pt x="3354410" y="2553428"/>
                </a:lnTo>
                <a:lnTo>
                  <a:pt x="3314472" y="2574124"/>
                </a:lnTo>
                <a:lnTo>
                  <a:pt x="3272255" y="2590684"/>
                </a:lnTo>
                <a:lnTo>
                  <a:pt x="3228026" y="2602841"/>
                </a:lnTo>
                <a:lnTo>
                  <a:pt x="3182051" y="2610330"/>
                </a:lnTo>
                <a:lnTo>
                  <a:pt x="3134593" y="2612885"/>
                </a:lnTo>
                <a:lnTo>
                  <a:pt x="435467" y="2612885"/>
                </a:lnTo>
                <a:lnTo>
                  <a:pt x="388010" y="2610330"/>
                </a:lnTo>
                <a:lnTo>
                  <a:pt x="342035" y="2602841"/>
                </a:lnTo>
                <a:lnTo>
                  <a:pt x="297808" y="2590684"/>
                </a:lnTo>
                <a:lnTo>
                  <a:pt x="255594" y="2574124"/>
                </a:lnTo>
                <a:lnTo>
                  <a:pt x="215658" y="2553428"/>
                </a:lnTo>
                <a:lnTo>
                  <a:pt x="178266" y="2528862"/>
                </a:lnTo>
                <a:lnTo>
                  <a:pt x="143683" y="2500690"/>
                </a:lnTo>
                <a:lnTo>
                  <a:pt x="112175" y="2469178"/>
                </a:lnTo>
                <a:lnTo>
                  <a:pt x="84006" y="2434593"/>
                </a:lnTo>
                <a:lnTo>
                  <a:pt x="59443" y="2397200"/>
                </a:lnTo>
                <a:lnTo>
                  <a:pt x="38751" y="2357265"/>
                </a:lnTo>
                <a:lnTo>
                  <a:pt x="22196" y="2315053"/>
                </a:lnTo>
                <a:lnTo>
                  <a:pt x="10041" y="2270830"/>
                </a:lnTo>
                <a:lnTo>
                  <a:pt x="2554" y="2224862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750" y="1966846"/>
            <a:ext cx="249237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latin typeface="Calibri"/>
                <a:cs typeface="Calibri"/>
              </a:rPr>
              <a:t>Versioning </a:t>
            </a:r>
            <a:r>
              <a:rPr dirty="0" sz="1350" spc="10">
                <a:latin typeface="Calibri"/>
                <a:cs typeface="Calibri"/>
              </a:rPr>
              <a:t>was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Manual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337820">
              <a:lnSpc>
                <a:spcPct val="102000"/>
              </a:lnSpc>
            </a:pPr>
            <a:r>
              <a:rPr dirty="0" sz="1350" spc="-30">
                <a:latin typeface="Calibri"/>
                <a:cs typeface="Calibri"/>
              </a:rPr>
              <a:t>Team </a:t>
            </a:r>
            <a:r>
              <a:rPr dirty="0" sz="1350" spc="5">
                <a:latin typeface="Calibri"/>
                <a:cs typeface="Calibri"/>
              </a:rPr>
              <a:t>Collaboration </a:t>
            </a:r>
            <a:r>
              <a:rPr dirty="0" sz="1350" spc="10">
                <a:latin typeface="Calibri"/>
                <a:cs typeface="Calibri"/>
              </a:rPr>
              <a:t>was</a:t>
            </a:r>
            <a:r>
              <a:rPr dirty="0" sz="1350" spc="-24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time  consuming </a:t>
            </a:r>
            <a:r>
              <a:rPr dirty="0" sz="1350" spc="-5">
                <a:latin typeface="Calibri"/>
                <a:cs typeface="Calibri"/>
              </a:rPr>
              <a:t>and hectic</a:t>
            </a:r>
            <a:r>
              <a:rPr dirty="0" sz="1350" spc="-20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task</a:t>
            </a:r>
            <a:endParaRPr sz="1350">
              <a:latin typeface="Calibri"/>
              <a:cs typeface="Calibri"/>
            </a:endParaRPr>
          </a:p>
          <a:p>
            <a:pPr marL="12700" marR="5080">
              <a:lnSpc>
                <a:spcPts val="3229"/>
              </a:lnSpc>
              <a:spcBef>
                <a:spcPts val="375"/>
              </a:spcBef>
            </a:pPr>
            <a:r>
              <a:rPr dirty="0" sz="1350" spc="10">
                <a:latin typeface="Calibri"/>
                <a:cs typeface="Calibri"/>
              </a:rPr>
              <a:t>No </a:t>
            </a:r>
            <a:r>
              <a:rPr dirty="0" sz="1350" spc="5">
                <a:latin typeface="Calibri"/>
                <a:cs typeface="Calibri"/>
              </a:rPr>
              <a:t>easy </a:t>
            </a:r>
            <a:r>
              <a:rPr dirty="0" sz="1350" spc="10">
                <a:latin typeface="Calibri"/>
                <a:cs typeface="Calibri"/>
              </a:rPr>
              <a:t>access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previous</a:t>
            </a:r>
            <a:r>
              <a:rPr dirty="0" sz="1350" spc="-18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versions  </a:t>
            </a:r>
            <a:r>
              <a:rPr dirty="0" sz="1350" spc="-20">
                <a:latin typeface="Calibri"/>
                <a:cs typeface="Calibri"/>
              </a:rPr>
              <a:t>Multiple </a:t>
            </a: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15">
                <a:latin typeface="Calibri"/>
                <a:cs typeface="Calibri"/>
              </a:rPr>
              <a:t>took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lot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space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5313" y="1939659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65313" y="244156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67081" y="2964168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69002" y="3407271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4025" y="1775335"/>
            <a:ext cx="2030752" cy="2062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075" y="1485900"/>
            <a:ext cx="3667125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09378" y="1500377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3134593" y="0"/>
                </a:moveTo>
                <a:lnTo>
                  <a:pt x="435467" y="0"/>
                </a:lnTo>
                <a:lnTo>
                  <a:pt x="388010" y="2556"/>
                </a:lnTo>
                <a:lnTo>
                  <a:pt x="342035" y="10048"/>
                </a:lnTo>
                <a:lnTo>
                  <a:pt x="297808" y="22210"/>
                </a:lnTo>
                <a:lnTo>
                  <a:pt x="255594" y="38775"/>
                </a:lnTo>
                <a:lnTo>
                  <a:pt x="215658" y="59477"/>
                </a:lnTo>
                <a:lnTo>
                  <a:pt x="178266" y="84050"/>
                </a:lnTo>
                <a:lnTo>
                  <a:pt x="143683" y="112228"/>
                </a:lnTo>
                <a:lnTo>
                  <a:pt x="112175" y="143744"/>
                </a:lnTo>
                <a:lnTo>
                  <a:pt x="84006" y="178332"/>
                </a:lnTo>
                <a:lnTo>
                  <a:pt x="59443" y="215726"/>
                </a:lnTo>
                <a:lnTo>
                  <a:pt x="38751" y="255659"/>
                </a:lnTo>
                <a:lnTo>
                  <a:pt x="22196" y="297867"/>
                </a:lnTo>
                <a:lnTo>
                  <a:pt x="10041" y="342081"/>
                </a:lnTo>
                <a:lnTo>
                  <a:pt x="2554" y="388037"/>
                </a:lnTo>
                <a:lnTo>
                  <a:pt x="0" y="435467"/>
                </a:lnTo>
                <a:lnTo>
                  <a:pt x="0" y="2177415"/>
                </a:lnTo>
                <a:lnTo>
                  <a:pt x="2554" y="2224876"/>
                </a:lnTo>
                <a:lnTo>
                  <a:pt x="10041" y="2270856"/>
                </a:lnTo>
                <a:lnTo>
                  <a:pt x="22196" y="2315089"/>
                </a:lnTo>
                <a:lnTo>
                  <a:pt x="38751" y="2357309"/>
                </a:lnTo>
                <a:lnTo>
                  <a:pt x="59443" y="2397252"/>
                </a:lnTo>
                <a:lnTo>
                  <a:pt x="84006" y="2434651"/>
                </a:lnTo>
                <a:lnTo>
                  <a:pt x="112175" y="2469241"/>
                </a:lnTo>
                <a:lnTo>
                  <a:pt x="143683" y="2500756"/>
                </a:lnTo>
                <a:lnTo>
                  <a:pt x="178266" y="2528930"/>
                </a:lnTo>
                <a:lnTo>
                  <a:pt x="215658" y="2553499"/>
                </a:lnTo>
                <a:lnTo>
                  <a:pt x="255594" y="2574196"/>
                </a:lnTo>
                <a:lnTo>
                  <a:pt x="297808" y="2590756"/>
                </a:lnTo>
                <a:lnTo>
                  <a:pt x="342035" y="2602914"/>
                </a:lnTo>
                <a:lnTo>
                  <a:pt x="388010" y="2610403"/>
                </a:lnTo>
                <a:lnTo>
                  <a:pt x="435467" y="2612959"/>
                </a:lnTo>
                <a:lnTo>
                  <a:pt x="3134593" y="2612959"/>
                </a:lnTo>
                <a:lnTo>
                  <a:pt x="3182051" y="2610403"/>
                </a:lnTo>
                <a:lnTo>
                  <a:pt x="3228027" y="2602914"/>
                </a:lnTo>
                <a:lnTo>
                  <a:pt x="3272256" y="2590756"/>
                </a:lnTo>
                <a:lnTo>
                  <a:pt x="3314472" y="2574196"/>
                </a:lnTo>
                <a:lnTo>
                  <a:pt x="3354411" y="2553499"/>
                </a:lnTo>
                <a:lnTo>
                  <a:pt x="3391805" y="2528930"/>
                </a:lnTo>
                <a:lnTo>
                  <a:pt x="3426391" y="2500756"/>
                </a:lnTo>
                <a:lnTo>
                  <a:pt x="3457903" y="2469241"/>
                </a:lnTo>
                <a:lnTo>
                  <a:pt x="3486074" y="2434651"/>
                </a:lnTo>
                <a:lnTo>
                  <a:pt x="3510640" y="2397252"/>
                </a:lnTo>
                <a:lnTo>
                  <a:pt x="3531334" y="2357309"/>
                </a:lnTo>
                <a:lnTo>
                  <a:pt x="3547892" y="2315089"/>
                </a:lnTo>
                <a:lnTo>
                  <a:pt x="3560048" y="2270856"/>
                </a:lnTo>
                <a:lnTo>
                  <a:pt x="3567536" y="2224876"/>
                </a:lnTo>
                <a:lnTo>
                  <a:pt x="3570092" y="2177415"/>
                </a:lnTo>
                <a:lnTo>
                  <a:pt x="3570092" y="435467"/>
                </a:lnTo>
                <a:lnTo>
                  <a:pt x="3567536" y="388037"/>
                </a:lnTo>
                <a:lnTo>
                  <a:pt x="3560048" y="342081"/>
                </a:lnTo>
                <a:lnTo>
                  <a:pt x="3547892" y="297867"/>
                </a:lnTo>
                <a:lnTo>
                  <a:pt x="3531334" y="255659"/>
                </a:lnTo>
                <a:lnTo>
                  <a:pt x="3510640" y="215726"/>
                </a:lnTo>
                <a:lnTo>
                  <a:pt x="3486074" y="178332"/>
                </a:lnTo>
                <a:lnTo>
                  <a:pt x="3457903" y="143744"/>
                </a:lnTo>
                <a:lnTo>
                  <a:pt x="3426391" y="112228"/>
                </a:lnTo>
                <a:lnTo>
                  <a:pt x="3391805" y="84050"/>
                </a:lnTo>
                <a:lnTo>
                  <a:pt x="3354411" y="59477"/>
                </a:lnTo>
                <a:lnTo>
                  <a:pt x="3314472" y="38775"/>
                </a:lnTo>
                <a:lnTo>
                  <a:pt x="3272256" y="22210"/>
                </a:lnTo>
                <a:lnTo>
                  <a:pt x="3228027" y="10048"/>
                </a:lnTo>
                <a:lnTo>
                  <a:pt x="3182051" y="2556"/>
                </a:lnTo>
                <a:lnTo>
                  <a:pt x="3134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09378" y="1500378"/>
            <a:ext cx="3570604" cy="2613025"/>
          </a:xfrm>
          <a:custGeom>
            <a:avLst/>
            <a:gdLst/>
            <a:ahLst/>
            <a:cxnLst/>
            <a:rect l="l" t="t" r="r" b="b"/>
            <a:pathLst>
              <a:path w="3570604" h="2613025">
                <a:moveTo>
                  <a:pt x="0" y="435467"/>
                </a:moveTo>
                <a:lnTo>
                  <a:pt x="2554" y="388037"/>
                </a:lnTo>
                <a:lnTo>
                  <a:pt x="10041" y="342081"/>
                </a:lnTo>
                <a:lnTo>
                  <a:pt x="22196" y="297867"/>
                </a:lnTo>
                <a:lnTo>
                  <a:pt x="38751" y="255659"/>
                </a:lnTo>
                <a:lnTo>
                  <a:pt x="59443" y="215726"/>
                </a:lnTo>
                <a:lnTo>
                  <a:pt x="84006" y="178332"/>
                </a:lnTo>
                <a:lnTo>
                  <a:pt x="112175" y="143744"/>
                </a:lnTo>
                <a:lnTo>
                  <a:pt x="143683" y="112228"/>
                </a:lnTo>
                <a:lnTo>
                  <a:pt x="178266" y="84050"/>
                </a:lnTo>
                <a:lnTo>
                  <a:pt x="215658" y="59477"/>
                </a:lnTo>
                <a:lnTo>
                  <a:pt x="255594" y="38775"/>
                </a:lnTo>
                <a:lnTo>
                  <a:pt x="297808" y="22210"/>
                </a:lnTo>
                <a:lnTo>
                  <a:pt x="342035" y="10048"/>
                </a:lnTo>
                <a:lnTo>
                  <a:pt x="388010" y="2556"/>
                </a:lnTo>
                <a:lnTo>
                  <a:pt x="435467" y="0"/>
                </a:lnTo>
                <a:lnTo>
                  <a:pt x="3134593" y="0"/>
                </a:lnTo>
                <a:lnTo>
                  <a:pt x="3182051" y="2556"/>
                </a:lnTo>
                <a:lnTo>
                  <a:pt x="3228026" y="10048"/>
                </a:lnTo>
                <a:lnTo>
                  <a:pt x="3272255" y="22210"/>
                </a:lnTo>
                <a:lnTo>
                  <a:pt x="3314472" y="38775"/>
                </a:lnTo>
                <a:lnTo>
                  <a:pt x="3354410" y="59477"/>
                </a:lnTo>
                <a:lnTo>
                  <a:pt x="3391805" y="84050"/>
                </a:lnTo>
                <a:lnTo>
                  <a:pt x="3426391" y="112228"/>
                </a:lnTo>
                <a:lnTo>
                  <a:pt x="3457903" y="143744"/>
                </a:lnTo>
                <a:lnTo>
                  <a:pt x="3486074" y="178332"/>
                </a:lnTo>
                <a:lnTo>
                  <a:pt x="3510640" y="215726"/>
                </a:lnTo>
                <a:lnTo>
                  <a:pt x="3531334" y="255659"/>
                </a:lnTo>
                <a:lnTo>
                  <a:pt x="3547892" y="297867"/>
                </a:lnTo>
                <a:lnTo>
                  <a:pt x="3560048" y="342081"/>
                </a:lnTo>
                <a:lnTo>
                  <a:pt x="3567536" y="388037"/>
                </a:lnTo>
                <a:lnTo>
                  <a:pt x="3570091" y="435467"/>
                </a:lnTo>
                <a:lnTo>
                  <a:pt x="3570091" y="2177414"/>
                </a:lnTo>
                <a:lnTo>
                  <a:pt x="3567536" y="2224876"/>
                </a:lnTo>
                <a:lnTo>
                  <a:pt x="3560048" y="2270856"/>
                </a:lnTo>
                <a:lnTo>
                  <a:pt x="3547892" y="2315089"/>
                </a:lnTo>
                <a:lnTo>
                  <a:pt x="3531334" y="2357309"/>
                </a:lnTo>
                <a:lnTo>
                  <a:pt x="3510640" y="2397252"/>
                </a:lnTo>
                <a:lnTo>
                  <a:pt x="3486074" y="2434651"/>
                </a:lnTo>
                <a:lnTo>
                  <a:pt x="3457903" y="2469240"/>
                </a:lnTo>
                <a:lnTo>
                  <a:pt x="3426391" y="2500755"/>
                </a:lnTo>
                <a:lnTo>
                  <a:pt x="3391805" y="2528930"/>
                </a:lnTo>
                <a:lnTo>
                  <a:pt x="3354410" y="2553499"/>
                </a:lnTo>
                <a:lnTo>
                  <a:pt x="3314472" y="2574196"/>
                </a:lnTo>
                <a:lnTo>
                  <a:pt x="3272255" y="2590756"/>
                </a:lnTo>
                <a:lnTo>
                  <a:pt x="3228026" y="2602914"/>
                </a:lnTo>
                <a:lnTo>
                  <a:pt x="3182051" y="2610403"/>
                </a:lnTo>
                <a:lnTo>
                  <a:pt x="3134593" y="2612958"/>
                </a:lnTo>
                <a:lnTo>
                  <a:pt x="435467" y="2612958"/>
                </a:lnTo>
                <a:lnTo>
                  <a:pt x="388010" y="2610403"/>
                </a:lnTo>
                <a:lnTo>
                  <a:pt x="342035" y="2602914"/>
                </a:lnTo>
                <a:lnTo>
                  <a:pt x="297808" y="2590756"/>
                </a:lnTo>
                <a:lnTo>
                  <a:pt x="255594" y="2574196"/>
                </a:lnTo>
                <a:lnTo>
                  <a:pt x="215658" y="2553499"/>
                </a:lnTo>
                <a:lnTo>
                  <a:pt x="178266" y="2528930"/>
                </a:lnTo>
                <a:lnTo>
                  <a:pt x="143683" y="2500755"/>
                </a:lnTo>
                <a:lnTo>
                  <a:pt x="112175" y="2469240"/>
                </a:lnTo>
                <a:lnTo>
                  <a:pt x="84006" y="2434651"/>
                </a:lnTo>
                <a:lnTo>
                  <a:pt x="59443" y="2397252"/>
                </a:lnTo>
                <a:lnTo>
                  <a:pt x="38751" y="2357309"/>
                </a:lnTo>
                <a:lnTo>
                  <a:pt x="22196" y="2315089"/>
                </a:lnTo>
                <a:lnTo>
                  <a:pt x="10041" y="2270856"/>
                </a:lnTo>
                <a:lnTo>
                  <a:pt x="2554" y="2224876"/>
                </a:lnTo>
                <a:lnTo>
                  <a:pt x="0" y="2177414"/>
                </a:lnTo>
                <a:lnTo>
                  <a:pt x="0" y="43546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818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Advantages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3770" y="1949383"/>
            <a:ext cx="272732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latin typeface="Calibri"/>
                <a:cs typeface="Calibri"/>
              </a:rPr>
              <a:t>Versioning </a:t>
            </a:r>
            <a:r>
              <a:rPr dirty="0" sz="1350" spc="-10">
                <a:latin typeface="Calibri"/>
                <a:cs typeface="Calibri"/>
              </a:rPr>
              <a:t>is</a:t>
            </a:r>
            <a:r>
              <a:rPr dirty="0" sz="1350" spc="-17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Automatic</a:t>
            </a:r>
            <a:endParaRPr sz="1350">
              <a:latin typeface="Calibri"/>
              <a:cs typeface="Calibri"/>
            </a:endParaRPr>
          </a:p>
          <a:p>
            <a:pPr marL="12700" marR="452755">
              <a:lnSpc>
                <a:spcPct val="199400"/>
              </a:lnSpc>
            </a:pPr>
            <a:r>
              <a:rPr dirty="0" sz="1350" spc="-25">
                <a:latin typeface="Calibri"/>
                <a:cs typeface="Calibri"/>
              </a:rPr>
              <a:t>Team </a:t>
            </a:r>
            <a:r>
              <a:rPr dirty="0" sz="1350" spc="5">
                <a:latin typeface="Calibri"/>
                <a:cs typeface="Calibri"/>
              </a:rPr>
              <a:t>Collaboration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simple  </a:t>
            </a:r>
            <a:r>
              <a:rPr dirty="0" sz="1350" spc="5">
                <a:latin typeface="Calibri"/>
                <a:cs typeface="Calibri"/>
              </a:rPr>
              <a:t>Easy </a:t>
            </a:r>
            <a:r>
              <a:rPr dirty="0" sz="1350">
                <a:latin typeface="Calibri"/>
                <a:cs typeface="Calibri"/>
              </a:rPr>
              <a:t>Access to </a:t>
            </a:r>
            <a:r>
              <a:rPr dirty="0" sz="1350" spc="-10">
                <a:latin typeface="Calibri"/>
                <a:cs typeface="Calibri"/>
              </a:rPr>
              <a:t>previous</a:t>
            </a:r>
            <a:r>
              <a:rPr dirty="0" sz="1350" spc="-100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Versions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ct val="102000"/>
              </a:lnSpc>
            </a:pPr>
            <a:r>
              <a:rPr dirty="0" sz="1350" spc="-15">
                <a:latin typeface="Calibri"/>
                <a:cs typeface="Calibri"/>
              </a:rPr>
              <a:t>Only </a:t>
            </a:r>
            <a:r>
              <a:rPr dirty="0" sz="1350" spc="-5">
                <a:latin typeface="Calibri"/>
                <a:cs typeface="Calibri"/>
              </a:rPr>
              <a:t>modified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stored </a:t>
            </a:r>
            <a:r>
              <a:rPr dirty="0" sz="1350" spc="5">
                <a:latin typeface="Calibri"/>
                <a:cs typeface="Calibri"/>
              </a:rPr>
              <a:t>across  </a:t>
            </a:r>
            <a:r>
              <a:rPr dirty="0" sz="1350" spc="-5">
                <a:latin typeface="Calibri"/>
                <a:cs typeface="Calibri"/>
              </a:rPr>
              <a:t>different </a:t>
            </a:r>
            <a:r>
              <a:rPr dirty="0" sz="1350" spc="-10">
                <a:latin typeface="Calibri"/>
                <a:cs typeface="Calibri"/>
              </a:rPr>
              <a:t>versions, hence </a:t>
            </a:r>
            <a:r>
              <a:rPr dirty="0" sz="1350">
                <a:latin typeface="Calibri"/>
                <a:cs typeface="Calibri"/>
              </a:rPr>
              <a:t>saves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storage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756" y="1963929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9756" y="241427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19756" y="2789681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9756" y="3222497"/>
            <a:ext cx="223519" cy="22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36750" y="1826514"/>
            <a:ext cx="1836801" cy="1836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56" y="2078416"/>
            <a:ext cx="3754120" cy="11861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36525" marR="5080" indent="-124460">
              <a:lnSpc>
                <a:spcPts val="4360"/>
              </a:lnSpc>
              <a:spcBef>
                <a:spcPts val="595"/>
              </a:spcBef>
            </a:pPr>
            <a:r>
              <a:rPr dirty="0" spc="-60"/>
              <a:t>Types </a:t>
            </a:r>
            <a:r>
              <a:rPr dirty="0" spc="-10"/>
              <a:t>of </a:t>
            </a:r>
            <a:r>
              <a:rPr dirty="0" spc="-40"/>
              <a:t>Version  </a:t>
            </a:r>
            <a:r>
              <a:rPr dirty="0" spc="-15"/>
              <a:t>Control</a:t>
            </a:r>
            <a:r>
              <a:rPr dirty="0" spc="220"/>
              <a:t> </a:t>
            </a:r>
            <a:r>
              <a:rPr dirty="0" spc="-1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905000"/>
            <a:ext cx="1438275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8669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49" y="0"/>
                </a:moveTo>
                <a:lnTo>
                  <a:pt x="71030" y="0"/>
                </a:lnTo>
                <a:lnTo>
                  <a:pt x="43381" y="5575"/>
                </a:lnTo>
                <a:lnTo>
                  <a:pt x="20803" y="20787"/>
                </a:lnTo>
                <a:lnTo>
                  <a:pt x="5581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81" y="382756"/>
                </a:lnTo>
                <a:lnTo>
                  <a:pt x="20803" y="405321"/>
                </a:lnTo>
                <a:lnTo>
                  <a:pt x="43381" y="420529"/>
                </a:lnTo>
                <a:lnTo>
                  <a:pt x="71030" y="426104"/>
                </a:lnTo>
                <a:lnTo>
                  <a:pt x="1279349" y="426104"/>
                </a:lnTo>
                <a:lnTo>
                  <a:pt x="1306998" y="420529"/>
                </a:lnTo>
                <a:lnTo>
                  <a:pt x="1329563" y="405321"/>
                </a:lnTo>
                <a:lnTo>
                  <a:pt x="1344771" y="382756"/>
                </a:lnTo>
                <a:lnTo>
                  <a:pt x="1350346" y="355107"/>
                </a:lnTo>
                <a:lnTo>
                  <a:pt x="1350346" y="71018"/>
                </a:lnTo>
                <a:lnTo>
                  <a:pt x="1344771" y="43359"/>
                </a:lnTo>
                <a:lnTo>
                  <a:pt x="1329563" y="20787"/>
                </a:lnTo>
                <a:lnTo>
                  <a:pt x="1306998" y="5575"/>
                </a:lnTo>
                <a:lnTo>
                  <a:pt x="1279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491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Types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dirty="0" sz="2750" spc="-3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0518" y="776541"/>
            <a:ext cx="167893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 b="1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dirty="0" sz="1350" spc="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dirty="0" sz="1350" spc="-11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5925" y="1019159"/>
            <a:ext cx="5438759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78330" y="1057412"/>
            <a:ext cx="0" cy="308610"/>
          </a:xfrm>
          <a:custGeom>
            <a:avLst/>
            <a:gdLst/>
            <a:ahLst/>
            <a:cxnLst/>
            <a:rect l="l" t="t" r="r" b="b"/>
            <a:pathLst>
              <a:path w="0" h="308609">
                <a:moveTo>
                  <a:pt x="0" y="0"/>
                </a:moveTo>
                <a:lnTo>
                  <a:pt x="0" y="308335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3747" y="1374648"/>
            <a:ext cx="5169535" cy="0"/>
          </a:xfrm>
          <a:custGeom>
            <a:avLst/>
            <a:gdLst/>
            <a:ahLst/>
            <a:cxnLst/>
            <a:rect l="l" t="t" r="r" b="b"/>
            <a:pathLst>
              <a:path w="5169534" h="0">
                <a:moveTo>
                  <a:pt x="0" y="0"/>
                </a:moveTo>
                <a:lnTo>
                  <a:pt x="5169285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64661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803" y="393298"/>
                </a:lnTo>
                <a:lnTo>
                  <a:pt x="78535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25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35" y="321945"/>
                </a:lnTo>
                <a:lnTo>
                  <a:pt x="85725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06402" y="1363476"/>
            <a:ext cx="85725" cy="393700"/>
          </a:xfrm>
          <a:custGeom>
            <a:avLst/>
            <a:gdLst/>
            <a:ahLst/>
            <a:cxnLst/>
            <a:rect l="l" t="t" r="r" b="b"/>
            <a:pathLst>
              <a:path w="85725" h="393700">
                <a:moveTo>
                  <a:pt x="28575" y="307588"/>
                </a:moveTo>
                <a:lnTo>
                  <a:pt x="0" y="307588"/>
                </a:lnTo>
                <a:lnTo>
                  <a:pt x="42793" y="393298"/>
                </a:lnTo>
                <a:lnTo>
                  <a:pt x="78521" y="321945"/>
                </a:lnTo>
                <a:lnTo>
                  <a:pt x="28575" y="321945"/>
                </a:lnTo>
                <a:lnTo>
                  <a:pt x="28575" y="307588"/>
                </a:lnTo>
                <a:close/>
              </a:path>
              <a:path w="85725" h="393700">
                <a:moveTo>
                  <a:pt x="57150" y="0"/>
                </a:moveTo>
                <a:lnTo>
                  <a:pt x="28575" y="0"/>
                </a:lnTo>
                <a:lnTo>
                  <a:pt x="28575" y="321945"/>
                </a:lnTo>
                <a:lnTo>
                  <a:pt x="57150" y="321945"/>
                </a:lnTo>
                <a:lnTo>
                  <a:pt x="57150" y="0"/>
                </a:lnTo>
                <a:close/>
              </a:path>
              <a:path w="85725" h="393700">
                <a:moveTo>
                  <a:pt x="85709" y="307588"/>
                </a:moveTo>
                <a:lnTo>
                  <a:pt x="57150" y="307588"/>
                </a:lnTo>
                <a:lnTo>
                  <a:pt x="57150" y="321945"/>
                </a:lnTo>
                <a:lnTo>
                  <a:pt x="78521" y="321945"/>
                </a:lnTo>
                <a:lnTo>
                  <a:pt x="85709" y="30758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9800" y="1997008"/>
            <a:ext cx="84899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dirty="0" sz="1350" spc="-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96040" y="1876425"/>
            <a:ext cx="1485899" cy="56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34902" y="1916033"/>
            <a:ext cx="1350645" cy="426720"/>
          </a:xfrm>
          <a:custGeom>
            <a:avLst/>
            <a:gdLst/>
            <a:ahLst/>
            <a:cxnLst/>
            <a:rect l="l" t="t" r="r" b="b"/>
            <a:pathLst>
              <a:path w="1350645" h="426719">
                <a:moveTo>
                  <a:pt x="1279398" y="0"/>
                </a:moveTo>
                <a:lnTo>
                  <a:pt x="71109" y="0"/>
                </a:lnTo>
                <a:lnTo>
                  <a:pt x="43436" y="5575"/>
                </a:lnTo>
                <a:lnTo>
                  <a:pt x="20833" y="20787"/>
                </a:lnTo>
                <a:lnTo>
                  <a:pt x="5590" y="43359"/>
                </a:lnTo>
                <a:lnTo>
                  <a:pt x="0" y="71018"/>
                </a:lnTo>
                <a:lnTo>
                  <a:pt x="0" y="355107"/>
                </a:lnTo>
                <a:lnTo>
                  <a:pt x="5590" y="382756"/>
                </a:lnTo>
                <a:lnTo>
                  <a:pt x="20833" y="405321"/>
                </a:lnTo>
                <a:lnTo>
                  <a:pt x="43436" y="420529"/>
                </a:lnTo>
                <a:lnTo>
                  <a:pt x="71109" y="426104"/>
                </a:lnTo>
                <a:lnTo>
                  <a:pt x="1279398" y="426104"/>
                </a:lnTo>
                <a:lnTo>
                  <a:pt x="1306987" y="420529"/>
                </a:lnTo>
                <a:lnTo>
                  <a:pt x="1329556" y="405321"/>
                </a:lnTo>
                <a:lnTo>
                  <a:pt x="1344793" y="382756"/>
                </a:lnTo>
                <a:lnTo>
                  <a:pt x="1350385" y="355107"/>
                </a:lnTo>
                <a:lnTo>
                  <a:pt x="1350385" y="71018"/>
                </a:lnTo>
                <a:lnTo>
                  <a:pt x="1344793" y="43359"/>
                </a:lnTo>
                <a:lnTo>
                  <a:pt x="1329556" y="20787"/>
                </a:lnTo>
                <a:lnTo>
                  <a:pt x="1306987" y="5575"/>
                </a:lnTo>
                <a:lnTo>
                  <a:pt x="1279398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47160" y="1997008"/>
            <a:ext cx="11442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 b="1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64632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63436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62088" y="4314623"/>
            <a:ext cx="375410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78592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530219" y="3703001"/>
            <a:ext cx="6546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77396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30040" y="3703001"/>
            <a:ext cx="6527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67940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67939" y="3665351"/>
            <a:ext cx="952500" cy="274320"/>
          </a:xfrm>
          <a:custGeom>
            <a:avLst/>
            <a:gdLst/>
            <a:ahLst/>
            <a:cxnLst/>
            <a:rect l="l" t="t" r="r" b="b"/>
            <a:pathLst>
              <a:path w="952500" h="274320">
                <a:moveTo>
                  <a:pt x="0" y="274236"/>
                </a:moveTo>
                <a:lnTo>
                  <a:pt x="951951" y="274236"/>
                </a:lnTo>
                <a:lnTo>
                  <a:pt x="951951" y="0"/>
                </a:lnTo>
                <a:lnTo>
                  <a:pt x="0" y="0"/>
                </a:lnTo>
                <a:lnTo>
                  <a:pt x="0" y="274236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721606" y="3703001"/>
            <a:ext cx="6527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41835" y="2514307"/>
            <a:ext cx="638440" cy="504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57850" y="2952750"/>
            <a:ext cx="695325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93298" y="3068823"/>
            <a:ext cx="490220" cy="392430"/>
          </a:xfrm>
          <a:custGeom>
            <a:avLst/>
            <a:gdLst/>
            <a:ahLst/>
            <a:cxnLst/>
            <a:rect l="l" t="t" r="r" b="b"/>
            <a:pathLst>
              <a:path w="490220" h="392429">
                <a:moveTo>
                  <a:pt x="424653" y="39891"/>
                </a:moveTo>
                <a:lnTo>
                  <a:pt x="0" y="377190"/>
                </a:lnTo>
                <a:lnTo>
                  <a:pt x="11795" y="392049"/>
                </a:lnTo>
                <a:lnTo>
                  <a:pt x="436507" y="54832"/>
                </a:lnTo>
                <a:lnTo>
                  <a:pt x="424653" y="39891"/>
                </a:lnTo>
                <a:close/>
              </a:path>
              <a:path w="490220" h="392429">
                <a:moveTo>
                  <a:pt x="475316" y="32004"/>
                </a:moveTo>
                <a:lnTo>
                  <a:pt x="434583" y="32004"/>
                </a:lnTo>
                <a:lnTo>
                  <a:pt x="446379" y="46994"/>
                </a:lnTo>
                <a:lnTo>
                  <a:pt x="436507" y="54832"/>
                </a:lnTo>
                <a:lnTo>
                  <a:pt x="454273" y="77224"/>
                </a:lnTo>
                <a:lnTo>
                  <a:pt x="475316" y="32004"/>
                </a:lnTo>
                <a:close/>
              </a:path>
              <a:path w="490220" h="392429">
                <a:moveTo>
                  <a:pt x="434583" y="32004"/>
                </a:moveTo>
                <a:lnTo>
                  <a:pt x="424653" y="39891"/>
                </a:lnTo>
                <a:lnTo>
                  <a:pt x="436507" y="54832"/>
                </a:lnTo>
                <a:lnTo>
                  <a:pt x="446379" y="46994"/>
                </a:lnTo>
                <a:lnTo>
                  <a:pt x="434583" y="32004"/>
                </a:lnTo>
                <a:close/>
              </a:path>
              <a:path w="490220" h="392429">
                <a:moveTo>
                  <a:pt x="490209" y="0"/>
                </a:moveTo>
                <a:lnTo>
                  <a:pt x="406908" y="17526"/>
                </a:lnTo>
                <a:lnTo>
                  <a:pt x="424653" y="39891"/>
                </a:lnTo>
                <a:lnTo>
                  <a:pt x="434583" y="32004"/>
                </a:lnTo>
                <a:lnTo>
                  <a:pt x="475316" y="32004"/>
                </a:lnTo>
                <a:lnTo>
                  <a:pt x="49020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34190" y="2990850"/>
            <a:ext cx="285750" cy="63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12523" y="3102482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556" y="76167"/>
                </a:moveTo>
                <a:lnTo>
                  <a:pt x="27584" y="435864"/>
                </a:lnTo>
                <a:lnTo>
                  <a:pt x="46634" y="435864"/>
                </a:lnTo>
                <a:lnTo>
                  <a:pt x="47606" y="76232"/>
                </a:lnTo>
                <a:lnTo>
                  <a:pt x="28556" y="76167"/>
                </a:lnTo>
                <a:close/>
              </a:path>
              <a:path w="76200" h="436245">
                <a:moveTo>
                  <a:pt x="69839" y="63495"/>
                </a:moveTo>
                <a:lnTo>
                  <a:pt x="28590" y="63495"/>
                </a:lnTo>
                <a:lnTo>
                  <a:pt x="47640" y="63627"/>
                </a:lnTo>
                <a:lnTo>
                  <a:pt x="47606" y="76232"/>
                </a:lnTo>
                <a:lnTo>
                  <a:pt x="76200" y="76331"/>
                </a:lnTo>
                <a:lnTo>
                  <a:pt x="69839" y="63495"/>
                </a:lnTo>
                <a:close/>
              </a:path>
              <a:path w="76200" h="436245">
                <a:moveTo>
                  <a:pt x="28590" y="63495"/>
                </a:moveTo>
                <a:lnTo>
                  <a:pt x="28556" y="76167"/>
                </a:lnTo>
                <a:lnTo>
                  <a:pt x="47606" y="76232"/>
                </a:lnTo>
                <a:lnTo>
                  <a:pt x="47640" y="63627"/>
                </a:lnTo>
                <a:lnTo>
                  <a:pt x="28590" y="63495"/>
                </a:lnTo>
                <a:close/>
              </a:path>
              <a:path w="76200" h="436245">
                <a:moveTo>
                  <a:pt x="38374" y="0"/>
                </a:moveTo>
                <a:lnTo>
                  <a:pt x="0" y="76068"/>
                </a:lnTo>
                <a:lnTo>
                  <a:pt x="28556" y="76167"/>
                </a:lnTo>
                <a:lnTo>
                  <a:pt x="28590" y="63495"/>
                </a:lnTo>
                <a:lnTo>
                  <a:pt x="69839" y="63495"/>
                </a:lnTo>
                <a:lnTo>
                  <a:pt x="3837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534290" y="2952750"/>
            <a:ext cx="733425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53162" y="3073657"/>
            <a:ext cx="523240" cy="393065"/>
          </a:xfrm>
          <a:custGeom>
            <a:avLst/>
            <a:gdLst/>
            <a:ahLst/>
            <a:cxnLst/>
            <a:rect l="l" t="t" r="r" b="b"/>
            <a:pathLst>
              <a:path w="523240" h="393064">
                <a:moveTo>
                  <a:pt x="66844" y="37945"/>
                </a:moveTo>
                <a:lnTo>
                  <a:pt x="55512" y="53169"/>
                </a:lnTo>
                <a:lnTo>
                  <a:pt x="511667" y="392548"/>
                </a:lnTo>
                <a:lnTo>
                  <a:pt x="523097" y="377308"/>
                </a:lnTo>
                <a:lnTo>
                  <a:pt x="66844" y="37945"/>
                </a:lnTo>
                <a:close/>
              </a:path>
              <a:path w="523240" h="393064">
                <a:moveTo>
                  <a:pt x="0" y="0"/>
                </a:moveTo>
                <a:lnTo>
                  <a:pt x="38465" y="76068"/>
                </a:lnTo>
                <a:lnTo>
                  <a:pt x="55512" y="53169"/>
                </a:lnTo>
                <a:lnTo>
                  <a:pt x="45323" y="45588"/>
                </a:lnTo>
                <a:lnTo>
                  <a:pt x="56631" y="30348"/>
                </a:lnTo>
                <a:lnTo>
                  <a:pt x="72499" y="30348"/>
                </a:lnTo>
                <a:lnTo>
                  <a:pt x="83941" y="14977"/>
                </a:lnTo>
                <a:lnTo>
                  <a:pt x="0" y="0"/>
                </a:lnTo>
                <a:close/>
              </a:path>
              <a:path w="523240" h="393064">
                <a:moveTo>
                  <a:pt x="56631" y="30348"/>
                </a:moveTo>
                <a:lnTo>
                  <a:pt x="45323" y="45588"/>
                </a:lnTo>
                <a:lnTo>
                  <a:pt x="55512" y="53169"/>
                </a:lnTo>
                <a:lnTo>
                  <a:pt x="66844" y="37945"/>
                </a:lnTo>
                <a:lnTo>
                  <a:pt x="56631" y="30348"/>
                </a:lnTo>
                <a:close/>
              </a:path>
              <a:path w="523240" h="393064">
                <a:moveTo>
                  <a:pt x="72499" y="30348"/>
                </a:moveTo>
                <a:lnTo>
                  <a:pt x="56631" y="30348"/>
                </a:lnTo>
                <a:lnTo>
                  <a:pt x="66844" y="37945"/>
                </a:lnTo>
                <a:lnTo>
                  <a:pt x="72499" y="303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57850" y="3876675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37616" y="3989987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19759" y="39624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95472" y="3998998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62750" y="3876675"/>
            <a:ext cx="285750" cy="476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7547" y="3994486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40" y="63508"/>
                </a:moveTo>
                <a:lnTo>
                  <a:pt x="28590" y="63508"/>
                </a:lnTo>
                <a:lnTo>
                  <a:pt x="28590" y="260187"/>
                </a:lnTo>
                <a:lnTo>
                  <a:pt x="47640" y="260187"/>
                </a:lnTo>
                <a:lnTo>
                  <a:pt x="47640" y="63508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90" y="76200"/>
                </a:lnTo>
                <a:lnTo>
                  <a:pt x="28590" y="63508"/>
                </a:lnTo>
                <a:lnTo>
                  <a:pt x="69854" y="63508"/>
                </a:lnTo>
                <a:lnTo>
                  <a:pt x="38100" y="0"/>
                </a:lnTo>
                <a:close/>
              </a:path>
              <a:path w="76200" h="260350">
                <a:moveTo>
                  <a:pt x="69854" y="63508"/>
                </a:moveTo>
                <a:lnTo>
                  <a:pt x="47640" y="63508"/>
                </a:lnTo>
                <a:lnTo>
                  <a:pt x="47640" y="76200"/>
                </a:lnTo>
                <a:lnTo>
                  <a:pt x="76200" y="76200"/>
                </a:lnTo>
                <a:lnTo>
                  <a:pt x="69854" y="635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915150" y="3962400"/>
            <a:ext cx="285750" cy="476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995404" y="4003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90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90" y="201727"/>
                </a:lnTo>
                <a:lnTo>
                  <a:pt x="28590" y="189023"/>
                </a:lnTo>
                <a:close/>
              </a:path>
              <a:path w="76200" h="265429">
                <a:moveTo>
                  <a:pt x="47640" y="0"/>
                </a:moveTo>
                <a:lnTo>
                  <a:pt x="28590" y="0"/>
                </a:lnTo>
                <a:lnTo>
                  <a:pt x="28590" y="201727"/>
                </a:lnTo>
                <a:lnTo>
                  <a:pt x="47640" y="201727"/>
                </a:lnTo>
                <a:lnTo>
                  <a:pt x="47640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40" y="189023"/>
                </a:lnTo>
                <a:lnTo>
                  <a:pt x="47640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48600" y="3886200"/>
            <a:ext cx="285750" cy="4667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26842" y="4003511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09" y="63495"/>
                </a:moveTo>
                <a:lnTo>
                  <a:pt x="28559" y="63495"/>
                </a:lnTo>
                <a:lnTo>
                  <a:pt x="28559" y="260187"/>
                </a:lnTo>
                <a:lnTo>
                  <a:pt x="47609" y="260187"/>
                </a:lnTo>
                <a:lnTo>
                  <a:pt x="47609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59" y="76200"/>
                </a:lnTo>
                <a:lnTo>
                  <a:pt x="28559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09" y="63495"/>
                </a:lnTo>
                <a:lnTo>
                  <a:pt x="47609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10540" y="3971925"/>
            <a:ext cx="285750" cy="476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84697" y="4012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29">
                <a:moveTo>
                  <a:pt x="28559" y="189023"/>
                </a:moveTo>
                <a:lnTo>
                  <a:pt x="0" y="189023"/>
                </a:lnTo>
                <a:lnTo>
                  <a:pt x="38100" y="265223"/>
                </a:lnTo>
                <a:lnTo>
                  <a:pt x="69847" y="201727"/>
                </a:lnTo>
                <a:lnTo>
                  <a:pt x="28559" y="201727"/>
                </a:lnTo>
                <a:lnTo>
                  <a:pt x="28559" y="189023"/>
                </a:lnTo>
                <a:close/>
              </a:path>
              <a:path w="76200" h="265429">
                <a:moveTo>
                  <a:pt x="47609" y="0"/>
                </a:moveTo>
                <a:lnTo>
                  <a:pt x="28559" y="0"/>
                </a:lnTo>
                <a:lnTo>
                  <a:pt x="28559" y="201727"/>
                </a:lnTo>
                <a:lnTo>
                  <a:pt x="47609" y="201727"/>
                </a:lnTo>
                <a:lnTo>
                  <a:pt x="47609" y="0"/>
                </a:lnTo>
                <a:close/>
              </a:path>
              <a:path w="76200" h="265429">
                <a:moveTo>
                  <a:pt x="76200" y="189023"/>
                </a:moveTo>
                <a:lnTo>
                  <a:pt x="47609" y="189023"/>
                </a:lnTo>
                <a:lnTo>
                  <a:pt x="47609" y="201727"/>
                </a:lnTo>
                <a:lnTo>
                  <a:pt x="69847" y="201727"/>
                </a:lnTo>
                <a:lnTo>
                  <a:pt x="76200" y="18902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86409" y="3076575"/>
            <a:ext cx="752475" cy="647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799338" y="3111876"/>
            <a:ext cx="541655" cy="447040"/>
          </a:xfrm>
          <a:custGeom>
            <a:avLst/>
            <a:gdLst/>
            <a:ahLst/>
            <a:cxnLst/>
            <a:rect l="l" t="t" r="r" b="b"/>
            <a:pathLst>
              <a:path w="541654" h="447039">
                <a:moveTo>
                  <a:pt x="34777" y="368939"/>
                </a:moveTo>
                <a:lnTo>
                  <a:pt x="0" y="446794"/>
                </a:lnTo>
                <a:lnTo>
                  <a:pt x="83058" y="427863"/>
                </a:lnTo>
                <a:lnTo>
                  <a:pt x="71507" y="413766"/>
                </a:lnTo>
                <a:lnTo>
                  <a:pt x="55107" y="413766"/>
                </a:lnTo>
                <a:lnTo>
                  <a:pt x="43037" y="399038"/>
                </a:lnTo>
                <a:lnTo>
                  <a:pt x="52847" y="390992"/>
                </a:lnTo>
                <a:lnTo>
                  <a:pt x="34777" y="368939"/>
                </a:lnTo>
                <a:close/>
              </a:path>
              <a:path w="541654" h="447039">
                <a:moveTo>
                  <a:pt x="52847" y="390992"/>
                </a:moveTo>
                <a:lnTo>
                  <a:pt x="43037" y="399038"/>
                </a:lnTo>
                <a:lnTo>
                  <a:pt x="55107" y="413766"/>
                </a:lnTo>
                <a:lnTo>
                  <a:pt x="64916" y="405721"/>
                </a:lnTo>
                <a:lnTo>
                  <a:pt x="52847" y="390992"/>
                </a:lnTo>
                <a:close/>
              </a:path>
              <a:path w="541654" h="447039">
                <a:moveTo>
                  <a:pt x="64916" y="405721"/>
                </a:moveTo>
                <a:lnTo>
                  <a:pt x="55107" y="413766"/>
                </a:lnTo>
                <a:lnTo>
                  <a:pt x="71507" y="413766"/>
                </a:lnTo>
                <a:lnTo>
                  <a:pt x="64916" y="405721"/>
                </a:lnTo>
                <a:close/>
              </a:path>
              <a:path w="541654" h="447039">
                <a:moveTo>
                  <a:pt x="529590" y="0"/>
                </a:moveTo>
                <a:lnTo>
                  <a:pt x="52847" y="390992"/>
                </a:lnTo>
                <a:lnTo>
                  <a:pt x="64916" y="405721"/>
                </a:lnTo>
                <a:lnTo>
                  <a:pt x="541660" y="14740"/>
                </a:lnTo>
                <a:lnTo>
                  <a:pt x="52959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15150" y="3057525"/>
            <a:ext cx="285750" cy="666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94154" y="3101339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59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59" y="393822"/>
                </a:lnTo>
                <a:lnTo>
                  <a:pt x="28559" y="381131"/>
                </a:lnTo>
                <a:close/>
              </a:path>
              <a:path w="76200" h="457835">
                <a:moveTo>
                  <a:pt x="47609" y="0"/>
                </a:moveTo>
                <a:lnTo>
                  <a:pt x="28559" y="0"/>
                </a:lnTo>
                <a:lnTo>
                  <a:pt x="28559" y="393822"/>
                </a:lnTo>
                <a:lnTo>
                  <a:pt x="47609" y="393822"/>
                </a:lnTo>
                <a:lnTo>
                  <a:pt x="47609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09" y="381131"/>
                </a:lnTo>
                <a:lnTo>
                  <a:pt x="47609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505700" y="3105150"/>
            <a:ext cx="762000" cy="619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546085" y="3142356"/>
            <a:ext cx="546735" cy="409575"/>
          </a:xfrm>
          <a:custGeom>
            <a:avLst/>
            <a:gdLst/>
            <a:ahLst/>
            <a:cxnLst/>
            <a:rect l="l" t="t" r="r" b="b"/>
            <a:pathLst>
              <a:path w="546734" h="409575">
                <a:moveTo>
                  <a:pt x="479767" y="371405"/>
                </a:moveTo>
                <a:lnTo>
                  <a:pt x="462777" y="394335"/>
                </a:lnTo>
                <a:lnTo>
                  <a:pt x="546597" y="409194"/>
                </a:lnTo>
                <a:lnTo>
                  <a:pt x="531317" y="378976"/>
                </a:lnTo>
                <a:lnTo>
                  <a:pt x="489966" y="378976"/>
                </a:lnTo>
                <a:lnTo>
                  <a:pt x="479767" y="371405"/>
                </a:lnTo>
                <a:close/>
              </a:path>
              <a:path w="546734" h="409575">
                <a:moveTo>
                  <a:pt x="491169" y="356017"/>
                </a:moveTo>
                <a:lnTo>
                  <a:pt x="479767" y="371405"/>
                </a:lnTo>
                <a:lnTo>
                  <a:pt x="489966" y="378976"/>
                </a:lnTo>
                <a:lnTo>
                  <a:pt x="501396" y="363605"/>
                </a:lnTo>
                <a:lnTo>
                  <a:pt x="491169" y="356017"/>
                </a:lnTo>
                <a:close/>
              </a:path>
              <a:path w="546734" h="409575">
                <a:moveTo>
                  <a:pt x="508132" y="333125"/>
                </a:moveTo>
                <a:lnTo>
                  <a:pt x="491169" y="356017"/>
                </a:lnTo>
                <a:lnTo>
                  <a:pt x="501396" y="363605"/>
                </a:lnTo>
                <a:lnTo>
                  <a:pt x="489966" y="378976"/>
                </a:lnTo>
                <a:lnTo>
                  <a:pt x="531317" y="378976"/>
                </a:lnTo>
                <a:lnTo>
                  <a:pt x="508132" y="333125"/>
                </a:lnTo>
                <a:close/>
              </a:path>
              <a:path w="546734" h="409575">
                <a:moveTo>
                  <a:pt x="11308" y="0"/>
                </a:moveTo>
                <a:lnTo>
                  <a:pt x="0" y="15240"/>
                </a:lnTo>
                <a:lnTo>
                  <a:pt x="479767" y="371405"/>
                </a:lnTo>
                <a:lnTo>
                  <a:pt x="491169" y="356017"/>
                </a:lnTo>
                <a:lnTo>
                  <a:pt x="1130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326381" y="2807015"/>
            <a:ext cx="8147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libri"/>
                <a:cs typeface="Calibri"/>
              </a:rPr>
              <a:t>Remote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4750" y="3695090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89263" y="3695105"/>
            <a:ext cx="343678" cy="412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705478" y="3696705"/>
            <a:ext cx="341281" cy="41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96315" y="2501862"/>
            <a:ext cx="580403" cy="504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2475" y="3019425"/>
            <a:ext cx="600075" cy="647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8289" y="3133855"/>
            <a:ext cx="394970" cy="444500"/>
          </a:xfrm>
          <a:custGeom>
            <a:avLst/>
            <a:gdLst/>
            <a:ahLst/>
            <a:cxnLst/>
            <a:rect l="l" t="t" r="r" b="b"/>
            <a:pathLst>
              <a:path w="394969" h="444500">
                <a:moveTo>
                  <a:pt x="337090" y="50782"/>
                </a:moveTo>
                <a:lnTo>
                  <a:pt x="0" y="431410"/>
                </a:lnTo>
                <a:lnTo>
                  <a:pt x="14264" y="443983"/>
                </a:lnTo>
                <a:lnTo>
                  <a:pt x="351338" y="63374"/>
                </a:lnTo>
                <a:lnTo>
                  <a:pt x="337090" y="50782"/>
                </a:lnTo>
                <a:close/>
              </a:path>
              <a:path w="394969" h="444500">
                <a:moveTo>
                  <a:pt x="383712" y="41266"/>
                </a:moveTo>
                <a:lnTo>
                  <a:pt x="345518" y="41266"/>
                </a:lnTo>
                <a:lnTo>
                  <a:pt x="359782" y="53839"/>
                </a:lnTo>
                <a:lnTo>
                  <a:pt x="351338" y="63374"/>
                </a:lnTo>
                <a:lnTo>
                  <a:pt x="372749" y="82296"/>
                </a:lnTo>
                <a:lnTo>
                  <a:pt x="383712" y="41266"/>
                </a:lnTo>
                <a:close/>
              </a:path>
              <a:path w="394969" h="444500">
                <a:moveTo>
                  <a:pt x="345518" y="41266"/>
                </a:moveTo>
                <a:lnTo>
                  <a:pt x="337090" y="50782"/>
                </a:lnTo>
                <a:lnTo>
                  <a:pt x="351338" y="63374"/>
                </a:lnTo>
                <a:lnTo>
                  <a:pt x="359782" y="53839"/>
                </a:lnTo>
                <a:lnTo>
                  <a:pt x="345518" y="41266"/>
                </a:lnTo>
                <a:close/>
              </a:path>
              <a:path w="394969" h="444500">
                <a:moveTo>
                  <a:pt x="394740" y="0"/>
                </a:moveTo>
                <a:lnTo>
                  <a:pt x="315693" y="31872"/>
                </a:lnTo>
                <a:lnTo>
                  <a:pt x="337090" y="50782"/>
                </a:lnTo>
                <a:lnTo>
                  <a:pt x="345518" y="41266"/>
                </a:lnTo>
                <a:lnTo>
                  <a:pt x="383712" y="41266"/>
                </a:lnTo>
                <a:lnTo>
                  <a:pt x="394740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1050" y="3124200"/>
            <a:ext cx="647700" cy="7143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99135" y="3160145"/>
            <a:ext cx="434340" cy="504190"/>
          </a:xfrm>
          <a:custGeom>
            <a:avLst/>
            <a:gdLst/>
            <a:ahLst/>
            <a:cxnLst/>
            <a:rect l="l" t="t" r="r" b="b"/>
            <a:pathLst>
              <a:path w="434340" h="504189">
                <a:moveTo>
                  <a:pt x="20659" y="421386"/>
                </a:moveTo>
                <a:lnTo>
                  <a:pt x="0" y="504063"/>
                </a:lnTo>
                <a:lnTo>
                  <a:pt x="78510" y="471034"/>
                </a:lnTo>
                <a:lnTo>
                  <a:pt x="68008" y="462021"/>
                </a:lnTo>
                <a:lnTo>
                  <a:pt x="48554" y="462021"/>
                </a:lnTo>
                <a:lnTo>
                  <a:pt x="34101" y="449698"/>
                </a:lnTo>
                <a:lnTo>
                  <a:pt x="42387" y="440033"/>
                </a:lnTo>
                <a:lnTo>
                  <a:pt x="20659" y="421386"/>
                </a:lnTo>
                <a:close/>
              </a:path>
              <a:path w="434340" h="504189">
                <a:moveTo>
                  <a:pt x="42387" y="440033"/>
                </a:moveTo>
                <a:lnTo>
                  <a:pt x="34101" y="449698"/>
                </a:lnTo>
                <a:lnTo>
                  <a:pt x="48554" y="462021"/>
                </a:lnTo>
                <a:lnTo>
                  <a:pt x="56801" y="452403"/>
                </a:lnTo>
                <a:lnTo>
                  <a:pt x="42387" y="440033"/>
                </a:lnTo>
                <a:close/>
              </a:path>
              <a:path w="434340" h="504189">
                <a:moveTo>
                  <a:pt x="56801" y="452403"/>
                </a:moveTo>
                <a:lnTo>
                  <a:pt x="48554" y="462021"/>
                </a:lnTo>
                <a:lnTo>
                  <a:pt x="68008" y="462021"/>
                </a:lnTo>
                <a:lnTo>
                  <a:pt x="56801" y="452403"/>
                </a:lnTo>
                <a:close/>
              </a:path>
              <a:path w="434340" h="504189">
                <a:moveTo>
                  <a:pt x="419636" y="0"/>
                </a:moveTo>
                <a:lnTo>
                  <a:pt x="42387" y="440033"/>
                </a:lnTo>
                <a:lnTo>
                  <a:pt x="56801" y="452403"/>
                </a:lnTo>
                <a:lnTo>
                  <a:pt x="434114" y="12310"/>
                </a:lnTo>
                <a:lnTo>
                  <a:pt x="41963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66875" y="3162300"/>
            <a:ext cx="142875" cy="504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73102" y="316458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28659" y="76249"/>
                </a:moveTo>
                <a:lnTo>
                  <a:pt x="27681" y="435864"/>
                </a:lnTo>
                <a:lnTo>
                  <a:pt x="46731" y="435864"/>
                </a:lnTo>
                <a:lnTo>
                  <a:pt x="47709" y="76282"/>
                </a:lnTo>
                <a:lnTo>
                  <a:pt x="28659" y="76249"/>
                </a:lnTo>
                <a:close/>
              </a:path>
              <a:path w="76200" h="436245">
                <a:moveTo>
                  <a:pt x="69835" y="63495"/>
                </a:moveTo>
                <a:lnTo>
                  <a:pt x="28693" y="63495"/>
                </a:lnTo>
                <a:lnTo>
                  <a:pt x="47743" y="63627"/>
                </a:lnTo>
                <a:lnTo>
                  <a:pt x="47709" y="76282"/>
                </a:lnTo>
                <a:lnTo>
                  <a:pt x="76200" y="76331"/>
                </a:lnTo>
                <a:lnTo>
                  <a:pt x="69835" y="63495"/>
                </a:lnTo>
                <a:close/>
              </a:path>
              <a:path w="76200" h="436245">
                <a:moveTo>
                  <a:pt x="28693" y="63495"/>
                </a:moveTo>
                <a:lnTo>
                  <a:pt x="28659" y="76249"/>
                </a:lnTo>
                <a:lnTo>
                  <a:pt x="47709" y="76282"/>
                </a:lnTo>
                <a:lnTo>
                  <a:pt x="47743" y="63627"/>
                </a:lnTo>
                <a:lnTo>
                  <a:pt x="28693" y="63495"/>
                </a:lnTo>
                <a:close/>
              </a:path>
              <a:path w="76200" h="436245">
                <a:moveTo>
                  <a:pt x="38349" y="0"/>
                </a:moveTo>
                <a:lnTo>
                  <a:pt x="0" y="76200"/>
                </a:lnTo>
                <a:lnTo>
                  <a:pt x="28659" y="76249"/>
                </a:lnTo>
                <a:lnTo>
                  <a:pt x="28693" y="63495"/>
                </a:lnTo>
                <a:lnTo>
                  <a:pt x="69835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14500" y="3124200"/>
            <a:ext cx="285750" cy="666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95784" y="3163442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09800" y="3019425"/>
            <a:ext cx="685800" cy="6000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24730" y="313385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29">
                <a:moveTo>
                  <a:pt x="64962" y="40933"/>
                </a:moveTo>
                <a:lnTo>
                  <a:pt x="52906" y="55686"/>
                </a:lnTo>
                <a:lnTo>
                  <a:pt x="464320" y="392298"/>
                </a:lnTo>
                <a:lnTo>
                  <a:pt x="476381" y="377571"/>
                </a:lnTo>
                <a:lnTo>
                  <a:pt x="64962" y="40933"/>
                </a:lnTo>
                <a:close/>
              </a:path>
              <a:path w="476885" h="392429">
                <a:moveTo>
                  <a:pt x="0" y="0"/>
                </a:moveTo>
                <a:lnTo>
                  <a:pt x="34802" y="77842"/>
                </a:lnTo>
                <a:lnTo>
                  <a:pt x="52906" y="55686"/>
                </a:lnTo>
                <a:lnTo>
                  <a:pt x="43053" y="47625"/>
                </a:lnTo>
                <a:lnTo>
                  <a:pt x="55126" y="32884"/>
                </a:lnTo>
                <a:lnTo>
                  <a:pt x="71538" y="32884"/>
                </a:lnTo>
                <a:lnTo>
                  <a:pt x="83058" y="18787"/>
                </a:lnTo>
                <a:lnTo>
                  <a:pt x="0" y="0"/>
                </a:lnTo>
                <a:close/>
              </a:path>
              <a:path w="476885" h="392429">
                <a:moveTo>
                  <a:pt x="55126" y="32884"/>
                </a:moveTo>
                <a:lnTo>
                  <a:pt x="43053" y="47625"/>
                </a:lnTo>
                <a:lnTo>
                  <a:pt x="52906" y="55686"/>
                </a:lnTo>
                <a:lnTo>
                  <a:pt x="64962" y="40933"/>
                </a:lnTo>
                <a:lnTo>
                  <a:pt x="55126" y="32884"/>
                </a:lnTo>
                <a:close/>
              </a:path>
              <a:path w="476885" h="392429">
                <a:moveTo>
                  <a:pt x="71538" y="32884"/>
                </a:moveTo>
                <a:lnTo>
                  <a:pt x="55126" y="32884"/>
                </a:lnTo>
                <a:lnTo>
                  <a:pt x="64962" y="40933"/>
                </a:lnTo>
                <a:lnTo>
                  <a:pt x="71538" y="32884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90750" y="3162300"/>
            <a:ext cx="704850" cy="6191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26433" y="3202816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47" y="368104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722" y="376165"/>
                </a:lnTo>
                <a:lnTo>
                  <a:pt x="432847" y="368104"/>
                </a:lnTo>
                <a:close/>
              </a:path>
              <a:path w="498475" h="408939">
                <a:moveTo>
                  <a:pt x="444889" y="353327"/>
                </a:moveTo>
                <a:lnTo>
                  <a:pt x="432847" y="368104"/>
                </a:lnTo>
                <a:lnTo>
                  <a:pt x="442722" y="376165"/>
                </a:lnTo>
                <a:lnTo>
                  <a:pt x="454664" y="361306"/>
                </a:lnTo>
                <a:lnTo>
                  <a:pt x="444889" y="353327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89" y="353327"/>
                </a:lnTo>
                <a:lnTo>
                  <a:pt x="454664" y="361306"/>
                </a:lnTo>
                <a:lnTo>
                  <a:pt x="442722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47" y="368104"/>
                </a:lnTo>
                <a:lnTo>
                  <a:pt x="444889" y="353327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137792" y="2781615"/>
            <a:ext cx="8153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libri"/>
                <a:cs typeface="Calibri"/>
              </a:rPr>
              <a:t>Remote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65" y="1447800"/>
            <a:ext cx="4676759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78102" y="1465965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4136379" y="0"/>
                </a:moveTo>
                <a:lnTo>
                  <a:pt x="446288" y="0"/>
                </a:lnTo>
                <a:lnTo>
                  <a:pt x="397652" y="2619"/>
                </a:lnTo>
                <a:lnTo>
                  <a:pt x="350535" y="10297"/>
                </a:lnTo>
                <a:lnTo>
                  <a:pt x="305209" y="22759"/>
                </a:lnTo>
                <a:lnTo>
                  <a:pt x="261946" y="39733"/>
                </a:lnTo>
                <a:lnTo>
                  <a:pt x="221018" y="60947"/>
                </a:lnTo>
                <a:lnTo>
                  <a:pt x="182697" y="86128"/>
                </a:lnTo>
                <a:lnTo>
                  <a:pt x="147254" y="115002"/>
                </a:lnTo>
                <a:lnTo>
                  <a:pt x="114963" y="147298"/>
                </a:lnTo>
                <a:lnTo>
                  <a:pt x="86095" y="182743"/>
                </a:lnTo>
                <a:lnTo>
                  <a:pt x="60921" y="221063"/>
                </a:lnTo>
                <a:lnTo>
                  <a:pt x="39715" y="261987"/>
                </a:lnTo>
                <a:lnTo>
                  <a:pt x="22747" y="305240"/>
                </a:lnTo>
                <a:lnTo>
                  <a:pt x="10291" y="350552"/>
                </a:lnTo>
                <a:lnTo>
                  <a:pt x="2618" y="397648"/>
                </a:lnTo>
                <a:lnTo>
                  <a:pt x="0" y="446257"/>
                </a:lnTo>
                <a:lnTo>
                  <a:pt x="0" y="2231257"/>
                </a:lnTo>
                <a:lnTo>
                  <a:pt x="2618" y="2279891"/>
                </a:lnTo>
                <a:lnTo>
                  <a:pt x="10291" y="2327006"/>
                </a:lnTo>
                <a:lnTo>
                  <a:pt x="22747" y="2372332"/>
                </a:lnTo>
                <a:lnTo>
                  <a:pt x="39715" y="2415596"/>
                </a:lnTo>
                <a:lnTo>
                  <a:pt x="60921" y="2456525"/>
                </a:lnTo>
                <a:lnTo>
                  <a:pt x="86095" y="2494848"/>
                </a:lnTo>
                <a:lnTo>
                  <a:pt x="114963" y="2530293"/>
                </a:lnTo>
                <a:lnTo>
                  <a:pt x="147254" y="2562587"/>
                </a:lnTo>
                <a:lnTo>
                  <a:pt x="182697" y="2591458"/>
                </a:lnTo>
                <a:lnTo>
                  <a:pt x="221018" y="2616634"/>
                </a:lnTo>
                <a:lnTo>
                  <a:pt x="261946" y="2637843"/>
                </a:lnTo>
                <a:lnTo>
                  <a:pt x="305209" y="2654813"/>
                </a:lnTo>
                <a:lnTo>
                  <a:pt x="350535" y="2667271"/>
                </a:lnTo>
                <a:lnTo>
                  <a:pt x="397652" y="2674945"/>
                </a:lnTo>
                <a:lnTo>
                  <a:pt x="446288" y="2677564"/>
                </a:lnTo>
                <a:lnTo>
                  <a:pt x="4136379" y="2677564"/>
                </a:lnTo>
                <a:lnTo>
                  <a:pt x="4185015" y="2674945"/>
                </a:lnTo>
                <a:lnTo>
                  <a:pt x="4232132" y="2667271"/>
                </a:lnTo>
                <a:lnTo>
                  <a:pt x="4277458" y="2654813"/>
                </a:lnTo>
                <a:lnTo>
                  <a:pt x="4320721" y="2637843"/>
                </a:lnTo>
                <a:lnTo>
                  <a:pt x="4361649" y="2616634"/>
                </a:lnTo>
                <a:lnTo>
                  <a:pt x="4399971" y="2591458"/>
                </a:lnTo>
                <a:lnTo>
                  <a:pt x="4435413" y="2562587"/>
                </a:lnTo>
                <a:lnTo>
                  <a:pt x="4467704" y="2530293"/>
                </a:lnTo>
                <a:lnTo>
                  <a:pt x="4496573" y="2494848"/>
                </a:lnTo>
                <a:lnTo>
                  <a:pt x="4521746" y="2456525"/>
                </a:lnTo>
                <a:lnTo>
                  <a:pt x="4542952" y="2415596"/>
                </a:lnTo>
                <a:lnTo>
                  <a:pt x="4559920" y="2372332"/>
                </a:lnTo>
                <a:lnTo>
                  <a:pt x="4572376" y="2327006"/>
                </a:lnTo>
                <a:lnTo>
                  <a:pt x="4580049" y="2279891"/>
                </a:lnTo>
                <a:lnTo>
                  <a:pt x="4582668" y="2231257"/>
                </a:lnTo>
                <a:lnTo>
                  <a:pt x="4582668" y="446257"/>
                </a:lnTo>
                <a:lnTo>
                  <a:pt x="4580049" y="397648"/>
                </a:lnTo>
                <a:lnTo>
                  <a:pt x="4572376" y="350552"/>
                </a:lnTo>
                <a:lnTo>
                  <a:pt x="4559920" y="305240"/>
                </a:lnTo>
                <a:lnTo>
                  <a:pt x="4542952" y="261987"/>
                </a:lnTo>
                <a:lnTo>
                  <a:pt x="4521746" y="221063"/>
                </a:lnTo>
                <a:lnTo>
                  <a:pt x="4496573" y="182743"/>
                </a:lnTo>
                <a:lnTo>
                  <a:pt x="4467704" y="147298"/>
                </a:lnTo>
                <a:lnTo>
                  <a:pt x="4435413" y="115002"/>
                </a:lnTo>
                <a:lnTo>
                  <a:pt x="4399971" y="86128"/>
                </a:lnTo>
                <a:lnTo>
                  <a:pt x="4361649" y="60947"/>
                </a:lnTo>
                <a:lnTo>
                  <a:pt x="4320721" y="39733"/>
                </a:lnTo>
                <a:lnTo>
                  <a:pt x="4277458" y="22759"/>
                </a:lnTo>
                <a:lnTo>
                  <a:pt x="4232132" y="10297"/>
                </a:lnTo>
                <a:lnTo>
                  <a:pt x="4185015" y="2619"/>
                </a:lnTo>
                <a:lnTo>
                  <a:pt x="4136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78101" y="1465966"/>
            <a:ext cx="4582795" cy="2677795"/>
          </a:xfrm>
          <a:custGeom>
            <a:avLst/>
            <a:gdLst/>
            <a:ahLst/>
            <a:cxnLst/>
            <a:rect l="l" t="t" r="r" b="b"/>
            <a:pathLst>
              <a:path w="4582795" h="2677795">
                <a:moveTo>
                  <a:pt x="0" y="446257"/>
                </a:moveTo>
                <a:lnTo>
                  <a:pt x="2618" y="397648"/>
                </a:lnTo>
                <a:lnTo>
                  <a:pt x="10291" y="350552"/>
                </a:lnTo>
                <a:lnTo>
                  <a:pt x="22747" y="305240"/>
                </a:lnTo>
                <a:lnTo>
                  <a:pt x="39715" y="261986"/>
                </a:lnTo>
                <a:lnTo>
                  <a:pt x="60921" y="221063"/>
                </a:lnTo>
                <a:lnTo>
                  <a:pt x="86095" y="182743"/>
                </a:lnTo>
                <a:lnTo>
                  <a:pt x="114963" y="147298"/>
                </a:lnTo>
                <a:lnTo>
                  <a:pt x="147254" y="115002"/>
                </a:lnTo>
                <a:lnTo>
                  <a:pt x="182697" y="86128"/>
                </a:lnTo>
                <a:lnTo>
                  <a:pt x="221018" y="60947"/>
                </a:lnTo>
                <a:lnTo>
                  <a:pt x="261946" y="39733"/>
                </a:lnTo>
                <a:lnTo>
                  <a:pt x="305209" y="22759"/>
                </a:lnTo>
                <a:lnTo>
                  <a:pt x="350535" y="10297"/>
                </a:lnTo>
                <a:lnTo>
                  <a:pt x="397652" y="2619"/>
                </a:lnTo>
                <a:lnTo>
                  <a:pt x="446288" y="0"/>
                </a:lnTo>
                <a:lnTo>
                  <a:pt x="4136379" y="0"/>
                </a:lnTo>
                <a:lnTo>
                  <a:pt x="4185015" y="2619"/>
                </a:lnTo>
                <a:lnTo>
                  <a:pt x="4232132" y="10297"/>
                </a:lnTo>
                <a:lnTo>
                  <a:pt x="4277458" y="22759"/>
                </a:lnTo>
                <a:lnTo>
                  <a:pt x="4320721" y="39733"/>
                </a:lnTo>
                <a:lnTo>
                  <a:pt x="4361649" y="60947"/>
                </a:lnTo>
                <a:lnTo>
                  <a:pt x="4399970" y="86128"/>
                </a:lnTo>
                <a:lnTo>
                  <a:pt x="4435413" y="115002"/>
                </a:lnTo>
                <a:lnTo>
                  <a:pt x="4467704" y="147298"/>
                </a:lnTo>
                <a:lnTo>
                  <a:pt x="4496572" y="182743"/>
                </a:lnTo>
                <a:lnTo>
                  <a:pt x="4521746" y="221063"/>
                </a:lnTo>
                <a:lnTo>
                  <a:pt x="4542952" y="261986"/>
                </a:lnTo>
                <a:lnTo>
                  <a:pt x="4559920" y="305240"/>
                </a:lnTo>
                <a:lnTo>
                  <a:pt x="4572376" y="350552"/>
                </a:lnTo>
                <a:lnTo>
                  <a:pt x="4580049" y="397648"/>
                </a:lnTo>
                <a:lnTo>
                  <a:pt x="4582667" y="446257"/>
                </a:lnTo>
                <a:lnTo>
                  <a:pt x="4582667" y="2231257"/>
                </a:lnTo>
                <a:lnTo>
                  <a:pt x="4580049" y="2279891"/>
                </a:lnTo>
                <a:lnTo>
                  <a:pt x="4572376" y="2327006"/>
                </a:lnTo>
                <a:lnTo>
                  <a:pt x="4559920" y="2372332"/>
                </a:lnTo>
                <a:lnTo>
                  <a:pt x="4542952" y="2415596"/>
                </a:lnTo>
                <a:lnTo>
                  <a:pt x="4521746" y="2456525"/>
                </a:lnTo>
                <a:lnTo>
                  <a:pt x="4496572" y="2494848"/>
                </a:lnTo>
                <a:lnTo>
                  <a:pt x="4467704" y="2530293"/>
                </a:lnTo>
                <a:lnTo>
                  <a:pt x="4435413" y="2562587"/>
                </a:lnTo>
                <a:lnTo>
                  <a:pt x="4399970" y="2591458"/>
                </a:lnTo>
                <a:lnTo>
                  <a:pt x="4361649" y="2616634"/>
                </a:lnTo>
                <a:lnTo>
                  <a:pt x="4320721" y="2637843"/>
                </a:lnTo>
                <a:lnTo>
                  <a:pt x="4277458" y="2654813"/>
                </a:lnTo>
                <a:lnTo>
                  <a:pt x="4232132" y="2667271"/>
                </a:lnTo>
                <a:lnTo>
                  <a:pt x="4185015" y="2674945"/>
                </a:lnTo>
                <a:lnTo>
                  <a:pt x="4136379" y="2677564"/>
                </a:lnTo>
                <a:lnTo>
                  <a:pt x="446288" y="2677564"/>
                </a:lnTo>
                <a:lnTo>
                  <a:pt x="397652" y="2674945"/>
                </a:lnTo>
                <a:lnTo>
                  <a:pt x="350535" y="2667271"/>
                </a:lnTo>
                <a:lnTo>
                  <a:pt x="305209" y="2654813"/>
                </a:lnTo>
                <a:lnTo>
                  <a:pt x="261946" y="2637843"/>
                </a:lnTo>
                <a:lnTo>
                  <a:pt x="221018" y="2616634"/>
                </a:lnTo>
                <a:lnTo>
                  <a:pt x="182697" y="2591458"/>
                </a:lnTo>
                <a:lnTo>
                  <a:pt x="147254" y="2562587"/>
                </a:lnTo>
                <a:lnTo>
                  <a:pt x="114963" y="2530293"/>
                </a:lnTo>
                <a:lnTo>
                  <a:pt x="86095" y="2494848"/>
                </a:lnTo>
                <a:lnTo>
                  <a:pt x="60921" y="2456525"/>
                </a:lnTo>
                <a:lnTo>
                  <a:pt x="39715" y="2415596"/>
                </a:lnTo>
                <a:lnTo>
                  <a:pt x="22747" y="2372332"/>
                </a:lnTo>
                <a:lnTo>
                  <a:pt x="10291" y="2327006"/>
                </a:lnTo>
                <a:lnTo>
                  <a:pt x="2618" y="2279891"/>
                </a:lnTo>
                <a:lnTo>
                  <a:pt x="0" y="2231257"/>
                </a:lnTo>
                <a:lnTo>
                  <a:pt x="0" y="446257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682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Centralized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dirty="0" sz="2750" spc="-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5" y="2860880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54852" y="3141930"/>
            <a:ext cx="341281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15271" y="2860880"/>
            <a:ext cx="343678" cy="41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77899" y="1801584"/>
            <a:ext cx="580403" cy="50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1025" y="2352675"/>
            <a:ext cx="657225" cy="600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2398" y="2471165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98" y="42878"/>
                </a:moveTo>
                <a:lnTo>
                  <a:pt x="0" y="377439"/>
                </a:lnTo>
                <a:lnTo>
                  <a:pt x="12539" y="391799"/>
                </a:lnTo>
                <a:lnTo>
                  <a:pt x="395438" y="57234"/>
                </a:lnTo>
                <a:lnTo>
                  <a:pt x="382898" y="42878"/>
                </a:lnTo>
                <a:close/>
              </a:path>
              <a:path w="447040" h="391794">
                <a:moveTo>
                  <a:pt x="432357" y="34539"/>
                </a:moveTo>
                <a:lnTo>
                  <a:pt x="392442" y="34539"/>
                </a:lnTo>
                <a:lnTo>
                  <a:pt x="404978" y="48899"/>
                </a:lnTo>
                <a:lnTo>
                  <a:pt x="395438" y="57234"/>
                </a:lnTo>
                <a:lnTo>
                  <a:pt x="414220" y="78735"/>
                </a:lnTo>
                <a:lnTo>
                  <a:pt x="432357" y="34539"/>
                </a:lnTo>
                <a:close/>
              </a:path>
              <a:path w="447040" h="391794">
                <a:moveTo>
                  <a:pt x="392442" y="34539"/>
                </a:moveTo>
                <a:lnTo>
                  <a:pt x="382898" y="42878"/>
                </a:lnTo>
                <a:lnTo>
                  <a:pt x="395438" y="57234"/>
                </a:lnTo>
                <a:lnTo>
                  <a:pt x="404978" y="48899"/>
                </a:lnTo>
                <a:lnTo>
                  <a:pt x="392442" y="34539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80" y="21336"/>
                </a:lnTo>
                <a:lnTo>
                  <a:pt x="382898" y="42878"/>
                </a:lnTo>
                <a:lnTo>
                  <a:pt x="392442" y="34539"/>
                </a:lnTo>
                <a:lnTo>
                  <a:pt x="432357" y="34539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8775" y="2505075"/>
            <a:ext cx="142875" cy="504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37288" y="2504825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659" y="76162"/>
                </a:moveTo>
                <a:lnTo>
                  <a:pt x="27681" y="435732"/>
                </a:lnTo>
                <a:lnTo>
                  <a:pt x="46731" y="435864"/>
                </a:lnTo>
                <a:lnTo>
                  <a:pt x="47709" y="76225"/>
                </a:lnTo>
                <a:lnTo>
                  <a:pt x="28659" y="76162"/>
                </a:lnTo>
                <a:close/>
              </a:path>
              <a:path w="76200" h="436244">
                <a:moveTo>
                  <a:pt x="69840" y="63495"/>
                </a:moveTo>
                <a:lnTo>
                  <a:pt x="47743" y="63495"/>
                </a:lnTo>
                <a:lnTo>
                  <a:pt x="47709" y="76225"/>
                </a:lnTo>
                <a:lnTo>
                  <a:pt x="76200" y="76318"/>
                </a:lnTo>
                <a:lnTo>
                  <a:pt x="69840" y="63495"/>
                </a:lnTo>
                <a:close/>
              </a:path>
              <a:path w="76200" h="436244">
                <a:moveTo>
                  <a:pt x="47743" y="63495"/>
                </a:moveTo>
                <a:lnTo>
                  <a:pt x="28693" y="63495"/>
                </a:lnTo>
                <a:lnTo>
                  <a:pt x="28659" y="76162"/>
                </a:lnTo>
                <a:lnTo>
                  <a:pt x="47709" y="76225"/>
                </a:lnTo>
                <a:lnTo>
                  <a:pt x="47743" y="63495"/>
                </a:lnTo>
                <a:close/>
              </a:path>
              <a:path w="76200" h="436244">
                <a:moveTo>
                  <a:pt x="38349" y="0"/>
                </a:moveTo>
                <a:lnTo>
                  <a:pt x="0" y="76068"/>
                </a:lnTo>
                <a:lnTo>
                  <a:pt x="28659" y="76162"/>
                </a:lnTo>
                <a:lnTo>
                  <a:pt x="28693" y="63495"/>
                </a:lnTo>
                <a:lnTo>
                  <a:pt x="69840" y="63495"/>
                </a:lnTo>
                <a:lnTo>
                  <a:pt x="38349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6000" y="2362200"/>
            <a:ext cx="685800" cy="600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5003" y="2475987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82" y="40866"/>
                </a:moveTo>
                <a:lnTo>
                  <a:pt x="52914" y="55598"/>
                </a:lnTo>
                <a:lnTo>
                  <a:pt x="464307" y="392311"/>
                </a:lnTo>
                <a:lnTo>
                  <a:pt x="476368" y="377571"/>
                </a:lnTo>
                <a:lnTo>
                  <a:pt x="64982" y="40866"/>
                </a:lnTo>
                <a:close/>
              </a:path>
              <a:path w="476885" h="392430">
                <a:moveTo>
                  <a:pt x="0" y="0"/>
                </a:moveTo>
                <a:lnTo>
                  <a:pt x="34789" y="77724"/>
                </a:lnTo>
                <a:lnTo>
                  <a:pt x="52914" y="55598"/>
                </a:lnTo>
                <a:lnTo>
                  <a:pt x="43171" y="47625"/>
                </a:lnTo>
                <a:lnTo>
                  <a:pt x="55245" y="32897"/>
                </a:lnTo>
                <a:lnTo>
                  <a:pt x="71510" y="32897"/>
                </a:lnTo>
                <a:lnTo>
                  <a:pt x="83058" y="18800"/>
                </a:lnTo>
                <a:lnTo>
                  <a:pt x="0" y="0"/>
                </a:lnTo>
                <a:close/>
              </a:path>
              <a:path w="476885" h="392430">
                <a:moveTo>
                  <a:pt x="55245" y="32897"/>
                </a:moveTo>
                <a:lnTo>
                  <a:pt x="43171" y="47625"/>
                </a:lnTo>
                <a:lnTo>
                  <a:pt x="52914" y="55598"/>
                </a:lnTo>
                <a:lnTo>
                  <a:pt x="64982" y="40866"/>
                </a:lnTo>
                <a:lnTo>
                  <a:pt x="55245" y="32897"/>
                </a:lnTo>
                <a:close/>
              </a:path>
              <a:path w="476885" h="392430">
                <a:moveTo>
                  <a:pt x="71510" y="32897"/>
                </a:moveTo>
                <a:lnTo>
                  <a:pt x="55245" y="32897"/>
                </a:lnTo>
                <a:lnTo>
                  <a:pt x="64982" y="40866"/>
                </a:lnTo>
                <a:lnTo>
                  <a:pt x="71510" y="32897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0075" y="2476500"/>
            <a:ext cx="704850" cy="657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9709" y="2514468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53" y="367165"/>
                </a:moveTo>
                <a:lnTo>
                  <a:pt x="0" y="446413"/>
                </a:lnTo>
                <a:lnTo>
                  <a:pt x="82107" y="423672"/>
                </a:lnTo>
                <a:lnTo>
                  <a:pt x="70639" y="410980"/>
                </a:lnTo>
                <a:lnTo>
                  <a:pt x="53532" y="410980"/>
                </a:lnTo>
                <a:lnTo>
                  <a:pt x="40767" y="396883"/>
                </a:lnTo>
                <a:lnTo>
                  <a:pt x="50206" y="388363"/>
                </a:lnTo>
                <a:lnTo>
                  <a:pt x="31053" y="367165"/>
                </a:lnTo>
                <a:close/>
              </a:path>
              <a:path w="493394" h="447039">
                <a:moveTo>
                  <a:pt x="50206" y="388363"/>
                </a:moveTo>
                <a:lnTo>
                  <a:pt x="40767" y="396883"/>
                </a:lnTo>
                <a:lnTo>
                  <a:pt x="53532" y="410980"/>
                </a:lnTo>
                <a:lnTo>
                  <a:pt x="62955" y="402474"/>
                </a:lnTo>
                <a:lnTo>
                  <a:pt x="50206" y="388363"/>
                </a:lnTo>
                <a:close/>
              </a:path>
              <a:path w="493394" h="447039">
                <a:moveTo>
                  <a:pt x="62955" y="402474"/>
                </a:moveTo>
                <a:lnTo>
                  <a:pt x="53532" y="410980"/>
                </a:lnTo>
                <a:lnTo>
                  <a:pt x="70639" y="410980"/>
                </a:lnTo>
                <a:lnTo>
                  <a:pt x="62955" y="402474"/>
                </a:lnTo>
                <a:close/>
              </a:path>
              <a:path w="493394" h="447039">
                <a:moveTo>
                  <a:pt x="480501" y="0"/>
                </a:moveTo>
                <a:lnTo>
                  <a:pt x="50206" y="388363"/>
                </a:lnTo>
                <a:lnTo>
                  <a:pt x="62955" y="402474"/>
                </a:lnTo>
                <a:lnTo>
                  <a:pt x="493263" y="14097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24025" y="2466975"/>
            <a:ext cx="285750" cy="66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02511" y="2503550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66950" y="2505075"/>
            <a:ext cx="704850" cy="61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06823" y="2544829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774" y="368142"/>
                </a:moveTo>
                <a:lnTo>
                  <a:pt x="414659" y="390262"/>
                </a:lnTo>
                <a:lnTo>
                  <a:pt x="497848" y="408931"/>
                </a:lnTo>
                <a:lnTo>
                  <a:pt x="483096" y="376165"/>
                </a:lnTo>
                <a:lnTo>
                  <a:pt x="442603" y="376165"/>
                </a:lnTo>
                <a:lnTo>
                  <a:pt x="432774" y="368142"/>
                </a:lnTo>
                <a:close/>
              </a:path>
              <a:path w="498475" h="408939">
                <a:moveTo>
                  <a:pt x="444837" y="353413"/>
                </a:moveTo>
                <a:lnTo>
                  <a:pt x="432774" y="368142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37" y="353413"/>
                </a:lnTo>
                <a:close/>
              </a:path>
              <a:path w="498475" h="408939">
                <a:moveTo>
                  <a:pt x="462915" y="331338"/>
                </a:moveTo>
                <a:lnTo>
                  <a:pt x="444837" y="353413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096" y="376165"/>
                </a:lnTo>
                <a:lnTo>
                  <a:pt x="462915" y="331338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859"/>
                </a:lnTo>
                <a:lnTo>
                  <a:pt x="432774" y="368142"/>
                </a:lnTo>
                <a:lnTo>
                  <a:pt x="444837" y="353413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119377" y="2080257"/>
            <a:ext cx="81788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libri"/>
                <a:cs typeface="Calibri"/>
              </a:rPr>
              <a:t>Remote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62350" y="695309"/>
            <a:ext cx="161925" cy="44481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15049" y="739658"/>
            <a:ext cx="0" cy="4404360"/>
          </a:xfrm>
          <a:custGeom>
            <a:avLst/>
            <a:gdLst/>
            <a:ahLst/>
            <a:cxnLst/>
            <a:rect l="l" t="t" r="r" b="b"/>
            <a:pathLst>
              <a:path w="0"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98880" y="3875407"/>
            <a:ext cx="11347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Centralized</a:t>
            </a:r>
            <a:r>
              <a:rPr dirty="0" sz="1350" spc="-110" b="1">
                <a:latin typeface="Calibri"/>
                <a:cs typeface="Calibri"/>
              </a:rPr>
              <a:t> </a:t>
            </a:r>
            <a:r>
              <a:rPr dirty="0" sz="1350" spc="15" b="1"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37738" y="1902778"/>
            <a:ext cx="347789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Centralized </a:t>
            </a: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5">
                <a:latin typeface="Calibri"/>
                <a:cs typeface="Calibri"/>
              </a:rPr>
              <a:t>Control </a:t>
            </a:r>
            <a:r>
              <a:rPr dirty="0" sz="1350" spc="-10">
                <a:latin typeface="Calibri"/>
                <a:cs typeface="Calibri"/>
              </a:rPr>
              <a:t>System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>
                <a:latin typeface="Calibri"/>
                <a:cs typeface="Calibri"/>
              </a:rPr>
              <a:t>one</a:t>
            </a:r>
            <a:r>
              <a:rPr dirty="0" sz="1350" spc="-10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single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5">
                <a:latin typeface="Calibri"/>
                <a:cs typeface="Calibri"/>
              </a:rPr>
              <a:t>copy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5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central</a:t>
            </a:r>
            <a:r>
              <a:rPr dirty="0" sz="1350" spc="-11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server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128135">
              <a:lnSpc>
                <a:spcPts val="1600"/>
              </a:lnSpc>
              <a:spcBef>
                <a:spcPts val="100"/>
              </a:spcBef>
            </a:pPr>
            <a:r>
              <a:rPr dirty="0" spc="-5"/>
              <a:t>Developers will have </a:t>
            </a:r>
            <a:r>
              <a:rPr dirty="0"/>
              <a:t>to “commit” </a:t>
            </a:r>
            <a:r>
              <a:rPr dirty="0" spc="-10"/>
              <a:t>their changes </a:t>
            </a:r>
            <a:r>
              <a:rPr dirty="0" spc="-5"/>
              <a:t>in</a:t>
            </a:r>
            <a:r>
              <a:rPr dirty="0" spc="105"/>
              <a:t> </a:t>
            </a:r>
            <a:r>
              <a:rPr dirty="0" spc="-15"/>
              <a:t>the</a:t>
            </a:r>
          </a:p>
          <a:p>
            <a:pPr marL="4128135">
              <a:lnSpc>
                <a:spcPts val="1600"/>
              </a:lnSpc>
            </a:pPr>
            <a:r>
              <a:rPr dirty="0" spc="5"/>
              <a:t>code </a:t>
            </a:r>
            <a:r>
              <a:rPr dirty="0"/>
              <a:t>to </a:t>
            </a:r>
            <a:r>
              <a:rPr dirty="0" spc="-15"/>
              <a:t>this </a:t>
            </a:r>
            <a:r>
              <a:rPr dirty="0"/>
              <a:t>central</a:t>
            </a:r>
            <a:r>
              <a:rPr dirty="0" spc="-60"/>
              <a:t> </a:t>
            </a:r>
            <a:r>
              <a:rPr dirty="0" spc="-10"/>
              <a:t>server</a:t>
            </a:r>
          </a:p>
          <a:p>
            <a:pPr marL="411543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128135">
              <a:lnSpc>
                <a:spcPct val="100000"/>
              </a:lnSpc>
            </a:pPr>
            <a:r>
              <a:rPr dirty="0"/>
              <a:t>“Committing” a </a:t>
            </a:r>
            <a:r>
              <a:rPr dirty="0" spc="-10"/>
              <a:t>change </a:t>
            </a:r>
            <a:r>
              <a:rPr dirty="0" spc="-15"/>
              <a:t>simply </a:t>
            </a:r>
            <a:r>
              <a:rPr dirty="0" spc="-10"/>
              <a:t>means </a:t>
            </a:r>
            <a:r>
              <a:rPr dirty="0" spc="-5"/>
              <a:t>recording</a:t>
            </a:r>
            <a:r>
              <a:rPr dirty="0" spc="235"/>
              <a:t> </a:t>
            </a:r>
            <a:r>
              <a:rPr dirty="0" spc="-15"/>
              <a:t>the</a:t>
            </a:r>
          </a:p>
          <a:p>
            <a:pPr marL="4128135">
              <a:lnSpc>
                <a:spcPct val="100000"/>
              </a:lnSpc>
              <a:spcBef>
                <a:spcPts val="35"/>
              </a:spcBef>
            </a:pPr>
            <a:r>
              <a:rPr dirty="0" spc="-10"/>
              <a:t>change </a:t>
            </a:r>
            <a:r>
              <a:rPr dirty="0" spc="-5"/>
              <a:t>in </a:t>
            </a:r>
            <a:r>
              <a:rPr dirty="0" spc="-15"/>
              <a:t>the </a:t>
            </a:r>
            <a:r>
              <a:rPr dirty="0"/>
              <a:t>central</a:t>
            </a:r>
            <a:r>
              <a:rPr dirty="0" spc="130"/>
              <a:t> </a:t>
            </a:r>
            <a:r>
              <a:rPr dirty="0" spc="-10"/>
              <a:t>system</a:t>
            </a:r>
          </a:p>
        </p:txBody>
      </p:sp>
      <p:sp>
        <p:nvSpPr>
          <p:cNvPr id="28" name="object 28"/>
          <p:cNvSpPr/>
          <p:nvPr/>
        </p:nvSpPr>
        <p:spPr>
          <a:xfrm>
            <a:off x="4350776" y="1901901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47971" y="2521535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52025" y="3128212"/>
            <a:ext cx="260273" cy="260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7715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Distributed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r>
              <a:rPr dirty="0" sz="2750" spc="-3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System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3751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2605" y="3272613"/>
            <a:ext cx="341281" cy="41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02342" y="3272613"/>
            <a:ext cx="343678" cy="41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768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06" y="274248"/>
                </a:lnTo>
                <a:lnTo>
                  <a:pt x="865406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2120" y="2659314"/>
            <a:ext cx="6527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42644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51865" y="2659314"/>
            <a:ext cx="6546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34005" y="2623387"/>
            <a:ext cx="865505" cy="274320"/>
          </a:xfrm>
          <a:custGeom>
            <a:avLst/>
            <a:gdLst/>
            <a:ahLst/>
            <a:cxnLst/>
            <a:rect l="l" t="t" r="r" b="b"/>
            <a:pathLst>
              <a:path w="865505" h="274319">
                <a:moveTo>
                  <a:pt x="0" y="274248"/>
                </a:moveTo>
                <a:lnTo>
                  <a:pt x="865418" y="274248"/>
                </a:lnTo>
                <a:lnTo>
                  <a:pt x="865418" y="0"/>
                </a:lnTo>
                <a:lnTo>
                  <a:pt x="0" y="0"/>
                </a:lnTo>
                <a:lnTo>
                  <a:pt x="0" y="27424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44497" y="2659314"/>
            <a:ext cx="6527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124" y="1472257"/>
            <a:ext cx="580403" cy="50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0550" y="1914525"/>
            <a:ext cx="657225" cy="600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8960" y="2026797"/>
            <a:ext cx="447040" cy="391795"/>
          </a:xfrm>
          <a:custGeom>
            <a:avLst/>
            <a:gdLst/>
            <a:ahLst/>
            <a:cxnLst/>
            <a:rect l="l" t="t" r="r" b="b"/>
            <a:pathLst>
              <a:path w="447040" h="391794">
                <a:moveTo>
                  <a:pt x="382885" y="43000"/>
                </a:moveTo>
                <a:lnTo>
                  <a:pt x="0" y="377442"/>
                </a:lnTo>
                <a:lnTo>
                  <a:pt x="12524" y="391789"/>
                </a:lnTo>
                <a:lnTo>
                  <a:pt x="395419" y="57350"/>
                </a:lnTo>
                <a:lnTo>
                  <a:pt x="382885" y="43000"/>
                </a:lnTo>
                <a:close/>
              </a:path>
              <a:path w="447040" h="391794">
                <a:moveTo>
                  <a:pt x="432325" y="34655"/>
                </a:moveTo>
                <a:lnTo>
                  <a:pt x="392439" y="34655"/>
                </a:lnTo>
                <a:lnTo>
                  <a:pt x="404966" y="49011"/>
                </a:lnTo>
                <a:lnTo>
                  <a:pt x="395419" y="57350"/>
                </a:lnTo>
                <a:lnTo>
                  <a:pt x="414204" y="78857"/>
                </a:lnTo>
                <a:lnTo>
                  <a:pt x="432325" y="34655"/>
                </a:lnTo>
                <a:close/>
              </a:path>
              <a:path w="447040" h="391794">
                <a:moveTo>
                  <a:pt x="392439" y="34655"/>
                </a:moveTo>
                <a:lnTo>
                  <a:pt x="382885" y="43000"/>
                </a:lnTo>
                <a:lnTo>
                  <a:pt x="395419" y="57350"/>
                </a:lnTo>
                <a:lnTo>
                  <a:pt x="404966" y="49011"/>
                </a:lnTo>
                <a:lnTo>
                  <a:pt x="392439" y="34655"/>
                </a:lnTo>
                <a:close/>
              </a:path>
              <a:path w="447040" h="391794">
                <a:moveTo>
                  <a:pt x="446532" y="0"/>
                </a:moveTo>
                <a:lnTo>
                  <a:pt x="364068" y="21457"/>
                </a:lnTo>
                <a:lnTo>
                  <a:pt x="382885" y="43000"/>
                </a:lnTo>
                <a:lnTo>
                  <a:pt x="392439" y="34655"/>
                </a:lnTo>
                <a:lnTo>
                  <a:pt x="432325" y="34655"/>
                </a:lnTo>
                <a:lnTo>
                  <a:pt x="44653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2100" y="1943100"/>
            <a:ext cx="28575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43883" y="2060447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540" y="76249"/>
                </a:moveTo>
                <a:lnTo>
                  <a:pt x="27563" y="435864"/>
                </a:lnTo>
                <a:lnTo>
                  <a:pt x="46613" y="435864"/>
                </a:lnTo>
                <a:lnTo>
                  <a:pt x="47590" y="76281"/>
                </a:lnTo>
                <a:lnTo>
                  <a:pt x="28540" y="76249"/>
                </a:lnTo>
                <a:close/>
              </a:path>
              <a:path w="76200" h="436244">
                <a:moveTo>
                  <a:pt x="69815" y="63495"/>
                </a:moveTo>
                <a:lnTo>
                  <a:pt x="28575" y="63495"/>
                </a:lnTo>
                <a:lnTo>
                  <a:pt x="47625" y="63627"/>
                </a:lnTo>
                <a:lnTo>
                  <a:pt x="47590" y="76281"/>
                </a:lnTo>
                <a:lnTo>
                  <a:pt x="76200" y="76331"/>
                </a:lnTo>
                <a:lnTo>
                  <a:pt x="69815" y="63495"/>
                </a:lnTo>
                <a:close/>
              </a:path>
              <a:path w="76200" h="436244">
                <a:moveTo>
                  <a:pt x="28575" y="63495"/>
                </a:moveTo>
                <a:lnTo>
                  <a:pt x="28540" y="76249"/>
                </a:lnTo>
                <a:lnTo>
                  <a:pt x="47590" y="76281"/>
                </a:lnTo>
                <a:lnTo>
                  <a:pt x="47625" y="63627"/>
                </a:lnTo>
                <a:lnTo>
                  <a:pt x="28575" y="63495"/>
                </a:lnTo>
                <a:close/>
              </a:path>
              <a:path w="76200" h="436244">
                <a:moveTo>
                  <a:pt x="38231" y="0"/>
                </a:moveTo>
                <a:lnTo>
                  <a:pt x="0" y="76200"/>
                </a:lnTo>
                <a:lnTo>
                  <a:pt x="28540" y="76249"/>
                </a:lnTo>
                <a:lnTo>
                  <a:pt x="28575" y="63495"/>
                </a:lnTo>
                <a:lnTo>
                  <a:pt x="69815" y="63495"/>
                </a:lnTo>
                <a:lnTo>
                  <a:pt x="38231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95525" y="1914525"/>
            <a:ext cx="685800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11598" y="2031735"/>
            <a:ext cx="476884" cy="392430"/>
          </a:xfrm>
          <a:custGeom>
            <a:avLst/>
            <a:gdLst/>
            <a:ahLst/>
            <a:cxnLst/>
            <a:rect l="l" t="t" r="r" b="b"/>
            <a:pathLst>
              <a:path w="476885" h="392430">
                <a:moveTo>
                  <a:pt x="64968" y="40819"/>
                </a:moveTo>
                <a:lnTo>
                  <a:pt x="52905" y="55579"/>
                </a:lnTo>
                <a:lnTo>
                  <a:pt x="464320" y="392186"/>
                </a:lnTo>
                <a:lnTo>
                  <a:pt x="476381" y="377458"/>
                </a:lnTo>
                <a:lnTo>
                  <a:pt x="64968" y="40819"/>
                </a:lnTo>
                <a:close/>
              </a:path>
              <a:path w="476885" h="392430">
                <a:moveTo>
                  <a:pt x="0" y="0"/>
                </a:moveTo>
                <a:lnTo>
                  <a:pt x="34802" y="77730"/>
                </a:lnTo>
                <a:lnTo>
                  <a:pt x="52905" y="55579"/>
                </a:lnTo>
                <a:lnTo>
                  <a:pt x="43053" y="47518"/>
                </a:lnTo>
                <a:lnTo>
                  <a:pt x="55126" y="32766"/>
                </a:lnTo>
                <a:lnTo>
                  <a:pt x="71549" y="32766"/>
                </a:lnTo>
                <a:lnTo>
                  <a:pt x="83058" y="18684"/>
                </a:lnTo>
                <a:lnTo>
                  <a:pt x="0" y="0"/>
                </a:lnTo>
                <a:close/>
              </a:path>
              <a:path w="476885" h="392430">
                <a:moveTo>
                  <a:pt x="55126" y="32766"/>
                </a:moveTo>
                <a:lnTo>
                  <a:pt x="43053" y="47518"/>
                </a:lnTo>
                <a:lnTo>
                  <a:pt x="52905" y="55579"/>
                </a:lnTo>
                <a:lnTo>
                  <a:pt x="64968" y="40819"/>
                </a:lnTo>
                <a:lnTo>
                  <a:pt x="55126" y="32766"/>
                </a:lnTo>
                <a:close/>
              </a:path>
              <a:path w="476885" h="392430">
                <a:moveTo>
                  <a:pt x="71549" y="32766"/>
                </a:moveTo>
                <a:lnTo>
                  <a:pt x="55126" y="32766"/>
                </a:lnTo>
                <a:lnTo>
                  <a:pt x="64968" y="40819"/>
                </a:lnTo>
                <a:lnTo>
                  <a:pt x="71549" y="32766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0550" y="2828925"/>
            <a:ext cx="285750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6606" y="2947928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3425" y="2914650"/>
            <a:ext cx="285750" cy="476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0137" y="2956941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9107"/>
                </a:moveTo>
                <a:lnTo>
                  <a:pt x="0" y="189107"/>
                </a:lnTo>
                <a:lnTo>
                  <a:pt x="38100" y="265307"/>
                </a:lnTo>
                <a:lnTo>
                  <a:pt x="69854" y="201798"/>
                </a:lnTo>
                <a:lnTo>
                  <a:pt x="28575" y="201798"/>
                </a:lnTo>
                <a:lnTo>
                  <a:pt x="28575" y="189107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798"/>
                </a:lnTo>
                <a:lnTo>
                  <a:pt x="47625" y="201798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9107"/>
                </a:moveTo>
                <a:lnTo>
                  <a:pt x="47625" y="189107"/>
                </a:lnTo>
                <a:lnTo>
                  <a:pt x="47625" y="201798"/>
                </a:lnTo>
                <a:lnTo>
                  <a:pt x="69854" y="201798"/>
                </a:lnTo>
                <a:lnTo>
                  <a:pt x="76200" y="189107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90675" y="2838450"/>
            <a:ext cx="285750" cy="466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6625" y="2952500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33550" y="2924175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10130" y="2961512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1275" y="2847975"/>
            <a:ext cx="285750" cy="466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56844" y="2961512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47625" y="63495"/>
                </a:moveTo>
                <a:lnTo>
                  <a:pt x="28575" y="63495"/>
                </a:lnTo>
                <a:lnTo>
                  <a:pt x="28575" y="260223"/>
                </a:lnTo>
                <a:lnTo>
                  <a:pt x="47625" y="260223"/>
                </a:lnTo>
                <a:lnTo>
                  <a:pt x="47625" y="634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5"/>
                </a:lnTo>
                <a:lnTo>
                  <a:pt x="69847" y="63495"/>
                </a:lnTo>
                <a:lnTo>
                  <a:pt x="38100" y="0"/>
                </a:lnTo>
                <a:close/>
              </a:path>
              <a:path w="76200" h="260350">
                <a:moveTo>
                  <a:pt x="69847" y="63495"/>
                </a:moveTo>
                <a:lnTo>
                  <a:pt x="47625" y="63495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7" y="63495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24150" y="2933700"/>
            <a:ext cx="285750" cy="47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00350" y="2970525"/>
            <a:ext cx="76200" cy="265430"/>
          </a:xfrm>
          <a:custGeom>
            <a:avLst/>
            <a:gdLst/>
            <a:ahLst/>
            <a:cxnLst/>
            <a:rect l="l" t="t" r="r" b="b"/>
            <a:pathLst>
              <a:path w="76200" h="265430">
                <a:moveTo>
                  <a:pt x="28575" y="188976"/>
                </a:moveTo>
                <a:lnTo>
                  <a:pt x="0" y="188976"/>
                </a:lnTo>
                <a:lnTo>
                  <a:pt x="38100" y="265176"/>
                </a:lnTo>
                <a:lnTo>
                  <a:pt x="69847" y="201680"/>
                </a:lnTo>
                <a:lnTo>
                  <a:pt x="28575" y="201680"/>
                </a:lnTo>
                <a:lnTo>
                  <a:pt x="28575" y="188976"/>
                </a:lnTo>
                <a:close/>
              </a:path>
              <a:path w="76200" h="265430">
                <a:moveTo>
                  <a:pt x="47625" y="0"/>
                </a:moveTo>
                <a:lnTo>
                  <a:pt x="28575" y="0"/>
                </a:lnTo>
                <a:lnTo>
                  <a:pt x="28575" y="201680"/>
                </a:lnTo>
                <a:lnTo>
                  <a:pt x="47625" y="201680"/>
                </a:lnTo>
                <a:lnTo>
                  <a:pt x="47625" y="0"/>
                </a:lnTo>
                <a:close/>
              </a:path>
              <a:path w="76200" h="265430">
                <a:moveTo>
                  <a:pt x="76200" y="188976"/>
                </a:moveTo>
                <a:lnTo>
                  <a:pt x="47625" y="188976"/>
                </a:lnTo>
                <a:lnTo>
                  <a:pt x="47625" y="201680"/>
                </a:lnTo>
                <a:lnTo>
                  <a:pt x="69847" y="201680"/>
                </a:lnTo>
                <a:lnTo>
                  <a:pt x="76200" y="188976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9600" y="2028825"/>
            <a:ext cx="704850" cy="657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6256" y="2070110"/>
            <a:ext cx="493395" cy="447040"/>
          </a:xfrm>
          <a:custGeom>
            <a:avLst/>
            <a:gdLst/>
            <a:ahLst/>
            <a:cxnLst/>
            <a:rect l="l" t="t" r="r" b="b"/>
            <a:pathLst>
              <a:path w="493394" h="447039">
                <a:moveTo>
                  <a:pt x="31040" y="367146"/>
                </a:moveTo>
                <a:lnTo>
                  <a:pt x="0" y="446525"/>
                </a:lnTo>
                <a:lnTo>
                  <a:pt x="82094" y="423665"/>
                </a:lnTo>
                <a:lnTo>
                  <a:pt x="70619" y="410961"/>
                </a:lnTo>
                <a:lnTo>
                  <a:pt x="53519" y="410961"/>
                </a:lnTo>
                <a:lnTo>
                  <a:pt x="40757" y="396864"/>
                </a:lnTo>
                <a:lnTo>
                  <a:pt x="50193" y="388349"/>
                </a:lnTo>
                <a:lnTo>
                  <a:pt x="31040" y="367146"/>
                </a:lnTo>
                <a:close/>
              </a:path>
              <a:path w="493394" h="447039">
                <a:moveTo>
                  <a:pt x="50193" y="388349"/>
                </a:moveTo>
                <a:lnTo>
                  <a:pt x="40757" y="396864"/>
                </a:lnTo>
                <a:lnTo>
                  <a:pt x="53519" y="410961"/>
                </a:lnTo>
                <a:lnTo>
                  <a:pt x="62940" y="402461"/>
                </a:lnTo>
                <a:lnTo>
                  <a:pt x="50193" y="388349"/>
                </a:lnTo>
                <a:close/>
              </a:path>
              <a:path w="493394" h="447039">
                <a:moveTo>
                  <a:pt x="62940" y="402461"/>
                </a:moveTo>
                <a:lnTo>
                  <a:pt x="53519" y="410961"/>
                </a:lnTo>
                <a:lnTo>
                  <a:pt x="70619" y="410961"/>
                </a:lnTo>
                <a:lnTo>
                  <a:pt x="62940" y="402461"/>
                </a:lnTo>
                <a:close/>
              </a:path>
              <a:path w="493394" h="447039">
                <a:moveTo>
                  <a:pt x="480501" y="0"/>
                </a:moveTo>
                <a:lnTo>
                  <a:pt x="50193" y="388349"/>
                </a:lnTo>
                <a:lnTo>
                  <a:pt x="62940" y="402461"/>
                </a:lnTo>
                <a:lnTo>
                  <a:pt x="493263" y="14203"/>
                </a:lnTo>
                <a:lnTo>
                  <a:pt x="48050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33550" y="2019300"/>
            <a:ext cx="285750" cy="666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08988" y="2059304"/>
            <a:ext cx="76200" cy="457834"/>
          </a:xfrm>
          <a:custGeom>
            <a:avLst/>
            <a:gdLst/>
            <a:ahLst/>
            <a:cxnLst/>
            <a:rect l="l" t="t" r="r" b="b"/>
            <a:pathLst>
              <a:path w="76200" h="457835">
                <a:moveTo>
                  <a:pt x="28575" y="381131"/>
                </a:moveTo>
                <a:lnTo>
                  <a:pt x="0" y="381131"/>
                </a:lnTo>
                <a:lnTo>
                  <a:pt x="38100" y="457331"/>
                </a:lnTo>
                <a:lnTo>
                  <a:pt x="69854" y="393822"/>
                </a:lnTo>
                <a:lnTo>
                  <a:pt x="28575" y="393822"/>
                </a:lnTo>
                <a:lnTo>
                  <a:pt x="28575" y="381131"/>
                </a:lnTo>
                <a:close/>
              </a:path>
              <a:path w="76200" h="457835">
                <a:moveTo>
                  <a:pt x="47625" y="0"/>
                </a:moveTo>
                <a:lnTo>
                  <a:pt x="28575" y="0"/>
                </a:lnTo>
                <a:lnTo>
                  <a:pt x="28575" y="393822"/>
                </a:lnTo>
                <a:lnTo>
                  <a:pt x="47625" y="393822"/>
                </a:lnTo>
                <a:lnTo>
                  <a:pt x="47625" y="0"/>
                </a:lnTo>
                <a:close/>
              </a:path>
              <a:path w="76200" h="457835">
                <a:moveTo>
                  <a:pt x="76200" y="381131"/>
                </a:moveTo>
                <a:lnTo>
                  <a:pt x="47625" y="381131"/>
                </a:lnTo>
                <a:lnTo>
                  <a:pt x="47625" y="393822"/>
                </a:lnTo>
                <a:lnTo>
                  <a:pt x="69854" y="393822"/>
                </a:lnTo>
                <a:lnTo>
                  <a:pt x="76200" y="381131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6475" y="2057400"/>
            <a:ext cx="704850" cy="619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13301" y="2100583"/>
            <a:ext cx="498475" cy="408940"/>
          </a:xfrm>
          <a:custGeom>
            <a:avLst/>
            <a:gdLst/>
            <a:ahLst/>
            <a:cxnLst/>
            <a:rect l="l" t="t" r="r" b="b"/>
            <a:pathLst>
              <a:path w="498475" h="408939">
                <a:moveTo>
                  <a:pt x="432801" y="368161"/>
                </a:moveTo>
                <a:lnTo>
                  <a:pt x="414790" y="390262"/>
                </a:lnTo>
                <a:lnTo>
                  <a:pt x="497848" y="408931"/>
                </a:lnTo>
                <a:lnTo>
                  <a:pt x="483121" y="376165"/>
                </a:lnTo>
                <a:lnTo>
                  <a:pt x="442603" y="376165"/>
                </a:lnTo>
                <a:lnTo>
                  <a:pt x="432801" y="368161"/>
                </a:lnTo>
                <a:close/>
              </a:path>
              <a:path w="498475" h="408939">
                <a:moveTo>
                  <a:pt x="444826" y="353404"/>
                </a:moveTo>
                <a:lnTo>
                  <a:pt x="432801" y="368161"/>
                </a:lnTo>
                <a:lnTo>
                  <a:pt x="442603" y="376165"/>
                </a:lnTo>
                <a:lnTo>
                  <a:pt x="454664" y="361437"/>
                </a:lnTo>
                <a:lnTo>
                  <a:pt x="444826" y="353404"/>
                </a:lnTo>
                <a:close/>
              </a:path>
              <a:path w="498475" h="408939">
                <a:moveTo>
                  <a:pt x="462915" y="331207"/>
                </a:moveTo>
                <a:lnTo>
                  <a:pt x="444826" y="353404"/>
                </a:lnTo>
                <a:lnTo>
                  <a:pt x="454664" y="361437"/>
                </a:lnTo>
                <a:lnTo>
                  <a:pt x="442603" y="376165"/>
                </a:lnTo>
                <a:lnTo>
                  <a:pt x="483121" y="376165"/>
                </a:lnTo>
                <a:lnTo>
                  <a:pt x="462915" y="331207"/>
                </a:lnTo>
                <a:close/>
              </a:path>
              <a:path w="498475" h="408939">
                <a:moveTo>
                  <a:pt x="12073" y="0"/>
                </a:moveTo>
                <a:lnTo>
                  <a:pt x="0" y="14727"/>
                </a:lnTo>
                <a:lnTo>
                  <a:pt x="432801" y="368161"/>
                </a:lnTo>
                <a:lnTo>
                  <a:pt x="444826" y="353404"/>
                </a:lnTo>
                <a:lnTo>
                  <a:pt x="120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116837" y="1763074"/>
            <a:ext cx="8153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libri"/>
                <a:cs typeface="Calibri"/>
              </a:rPr>
              <a:t>Remote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Repo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62350" y="695309"/>
            <a:ext cx="161925" cy="44481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15049" y="739658"/>
            <a:ext cx="0" cy="4404360"/>
          </a:xfrm>
          <a:custGeom>
            <a:avLst/>
            <a:gdLst/>
            <a:ahLst/>
            <a:cxnLst/>
            <a:rect l="l" t="t" r="r" b="b"/>
            <a:pathLst>
              <a:path w="0" h="4404360">
                <a:moveTo>
                  <a:pt x="0" y="0"/>
                </a:moveTo>
                <a:lnTo>
                  <a:pt x="0" y="440384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204595" y="4030975"/>
            <a:ext cx="11442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 b="1">
                <a:latin typeface="Calibri"/>
                <a:cs typeface="Calibri"/>
              </a:rPr>
              <a:t>Distributed</a:t>
            </a:r>
            <a:r>
              <a:rPr dirty="0" sz="1350" spc="30" b="1">
                <a:latin typeface="Calibri"/>
                <a:cs typeface="Calibri"/>
              </a:rPr>
              <a:t> </a:t>
            </a:r>
            <a:r>
              <a:rPr dirty="0" sz="1350" spc="15" b="1"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57665" y="1000109"/>
            <a:ext cx="4676759" cy="3476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78102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4019153" y="0"/>
                </a:moveTo>
                <a:lnTo>
                  <a:pt x="563636" y="0"/>
                </a:lnTo>
                <a:lnTo>
                  <a:pt x="515002" y="2069"/>
                </a:lnTo>
                <a:lnTo>
                  <a:pt x="467518" y="8163"/>
                </a:lnTo>
                <a:lnTo>
                  <a:pt x="421352" y="18113"/>
                </a:lnTo>
                <a:lnTo>
                  <a:pt x="376673" y="31751"/>
                </a:lnTo>
                <a:lnTo>
                  <a:pt x="333650" y="48906"/>
                </a:lnTo>
                <a:lnTo>
                  <a:pt x="292453" y="69409"/>
                </a:lnTo>
                <a:lnTo>
                  <a:pt x="253251" y="93091"/>
                </a:lnTo>
                <a:lnTo>
                  <a:pt x="216213" y="119783"/>
                </a:lnTo>
                <a:lnTo>
                  <a:pt x="181508" y="149316"/>
                </a:lnTo>
                <a:lnTo>
                  <a:pt x="149305" y="181520"/>
                </a:lnTo>
                <a:lnTo>
                  <a:pt x="119774" y="216226"/>
                </a:lnTo>
                <a:lnTo>
                  <a:pt x="93083" y="253264"/>
                </a:lnTo>
                <a:lnTo>
                  <a:pt x="69403" y="292467"/>
                </a:lnTo>
                <a:lnTo>
                  <a:pt x="48901" y="333663"/>
                </a:lnTo>
                <a:lnTo>
                  <a:pt x="31748" y="376685"/>
                </a:lnTo>
                <a:lnTo>
                  <a:pt x="18112" y="421362"/>
                </a:lnTo>
                <a:lnTo>
                  <a:pt x="8162" y="467526"/>
                </a:lnTo>
                <a:lnTo>
                  <a:pt x="2068" y="515007"/>
                </a:lnTo>
                <a:lnTo>
                  <a:pt x="0" y="563636"/>
                </a:lnTo>
                <a:lnTo>
                  <a:pt x="0" y="2817641"/>
                </a:lnTo>
                <a:lnTo>
                  <a:pt x="2068" y="2866268"/>
                </a:lnTo>
                <a:lnTo>
                  <a:pt x="8162" y="2913746"/>
                </a:lnTo>
                <a:lnTo>
                  <a:pt x="18112" y="2959906"/>
                </a:lnTo>
                <a:lnTo>
                  <a:pt x="31748" y="3004579"/>
                </a:lnTo>
                <a:lnTo>
                  <a:pt x="48901" y="3047596"/>
                </a:lnTo>
                <a:lnTo>
                  <a:pt x="69403" y="3088787"/>
                </a:lnTo>
                <a:lnTo>
                  <a:pt x="93083" y="3127984"/>
                </a:lnTo>
                <a:lnTo>
                  <a:pt x="119774" y="3165017"/>
                </a:lnTo>
                <a:lnTo>
                  <a:pt x="149305" y="3199717"/>
                </a:lnTo>
                <a:lnTo>
                  <a:pt x="181508" y="3231915"/>
                </a:lnTo>
                <a:lnTo>
                  <a:pt x="216213" y="3261442"/>
                </a:lnTo>
                <a:lnTo>
                  <a:pt x="253251" y="3288128"/>
                </a:lnTo>
                <a:lnTo>
                  <a:pt x="292453" y="3311805"/>
                </a:lnTo>
                <a:lnTo>
                  <a:pt x="333650" y="3332304"/>
                </a:lnTo>
                <a:lnTo>
                  <a:pt x="376673" y="3349455"/>
                </a:lnTo>
                <a:lnTo>
                  <a:pt x="421352" y="3363089"/>
                </a:lnTo>
                <a:lnTo>
                  <a:pt x="467518" y="3373036"/>
                </a:lnTo>
                <a:lnTo>
                  <a:pt x="515002" y="3379129"/>
                </a:lnTo>
                <a:lnTo>
                  <a:pt x="563636" y="3381198"/>
                </a:lnTo>
                <a:lnTo>
                  <a:pt x="4019153" y="3381198"/>
                </a:lnTo>
                <a:lnTo>
                  <a:pt x="4067768" y="3379129"/>
                </a:lnTo>
                <a:lnTo>
                  <a:pt x="4115237" y="3373036"/>
                </a:lnTo>
                <a:lnTo>
                  <a:pt x="4161388" y="3363089"/>
                </a:lnTo>
                <a:lnTo>
                  <a:pt x="4206055" y="3349455"/>
                </a:lnTo>
                <a:lnTo>
                  <a:pt x="4249066" y="3332304"/>
                </a:lnTo>
                <a:lnTo>
                  <a:pt x="4290253" y="3311805"/>
                </a:lnTo>
                <a:lnTo>
                  <a:pt x="4329447" y="3288128"/>
                </a:lnTo>
                <a:lnTo>
                  <a:pt x="4366478" y="3261442"/>
                </a:lnTo>
                <a:lnTo>
                  <a:pt x="4401177" y="3231915"/>
                </a:lnTo>
                <a:lnTo>
                  <a:pt x="4433375" y="3199717"/>
                </a:lnTo>
                <a:lnTo>
                  <a:pt x="4462902" y="3165017"/>
                </a:lnTo>
                <a:lnTo>
                  <a:pt x="4489590" y="3127984"/>
                </a:lnTo>
                <a:lnTo>
                  <a:pt x="4513268" y="3088787"/>
                </a:lnTo>
                <a:lnTo>
                  <a:pt x="4533768" y="3047596"/>
                </a:lnTo>
                <a:lnTo>
                  <a:pt x="4550921" y="3004579"/>
                </a:lnTo>
                <a:lnTo>
                  <a:pt x="4564556" y="2959906"/>
                </a:lnTo>
                <a:lnTo>
                  <a:pt x="4574505" y="2913746"/>
                </a:lnTo>
                <a:lnTo>
                  <a:pt x="4580599" y="2866268"/>
                </a:lnTo>
                <a:lnTo>
                  <a:pt x="4582668" y="2817641"/>
                </a:lnTo>
                <a:lnTo>
                  <a:pt x="4582668" y="563636"/>
                </a:lnTo>
                <a:lnTo>
                  <a:pt x="4580599" y="515007"/>
                </a:lnTo>
                <a:lnTo>
                  <a:pt x="4574505" y="467526"/>
                </a:lnTo>
                <a:lnTo>
                  <a:pt x="4564556" y="421362"/>
                </a:lnTo>
                <a:lnTo>
                  <a:pt x="4550921" y="376685"/>
                </a:lnTo>
                <a:lnTo>
                  <a:pt x="4533768" y="333663"/>
                </a:lnTo>
                <a:lnTo>
                  <a:pt x="4513268" y="292467"/>
                </a:lnTo>
                <a:lnTo>
                  <a:pt x="4489590" y="253264"/>
                </a:lnTo>
                <a:lnTo>
                  <a:pt x="4462902" y="216226"/>
                </a:lnTo>
                <a:lnTo>
                  <a:pt x="4433375" y="181520"/>
                </a:lnTo>
                <a:lnTo>
                  <a:pt x="4401177" y="149316"/>
                </a:lnTo>
                <a:lnTo>
                  <a:pt x="4366478" y="119783"/>
                </a:lnTo>
                <a:lnTo>
                  <a:pt x="4329447" y="93091"/>
                </a:lnTo>
                <a:lnTo>
                  <a:pt x="4290253" y="69409"/>
                </a:lnTo>
                <a:lnTo>
                  <a:pt x="4249066" y="48906"/>
                </a:lnTo>
                <a:lnTo>
                  <a:pt x="4206055" y="31751"/>
                </a:lnTo>
                <a:lnTo>
                  <a:pt x="4161388" y="18113"/>
                </a:lnTo>
                <a:lnTo>
                  <a:pt x="4115237" y="8163"/>
                </a:lnTo>
                <a:lnTo>
                  <a:pt x="4067768" y="2069"/>
                </a:lnTo>
                <a:lnTo>
                  <a:pt x="4019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78101" y="1020683"/>
            <a:ext cx="4582795" cy="3381375"/>
          </a:xfrm>
          <a:custGeom>
            <a:avLst/>
            <a:gdLst/>
            <a:ahLst/>
            <a:cxnLst/>
            <a:rect l="l" t="t" r="r" b="b"/>
            <a:pathLst>
              <a:path w="4582795" h="3381375">
                <a:moveTo>
                  <a:pt x="0" y="563636"/>
                </a:moveTo>
                <a:lnTo>
                  <a:pt x="2068" y="515007"/>
                </a:lnTo>
                <a:lnTo>
                  <a:pt x="8162" y="467526"/>
                </a:lnTo>
                <a:lnTo>
                  <a:pt x="18112" y="421362"/>
                </a:lnTo>
                <a:lnTo>
                  <a:pt x="31748" y="376685"/>
                </a:lnTo>
                <a:lnTo>
                  <a:pt x="48901" y="333663"/>
                </a:lnTo>
                <a:lnTo>
                  <a:pt x="69403" y="292467"/>
                </a:lnTo>
                <a:lnTo>
                  <a:pt x="93083" y="253264"/>
                </a:lnTo>
                <a:lnTo>
                  <a:pt x="119774" y="216226"/>
                </a:lnTo>
                <a:lnTo>
                  <a:pt x="149305" y="181520"/>
                </a:lnTo>
                <a:lnTo>
                  <a:pt x="181508" y="149316"/>
                </a:lnTo>
                <a:lnTo>
                  <a:pt x="216213" y="119783"/>
                </a:lnTo>
                <a:lnTo>
                  <a:pt x="253251" y="93091"/>
                </a:lnTo>
                <a:lnTo>
                  <a:pt x="292453" y="69409"/>
                </a:lnTo>
                <a:lnTo>
                  <a:pt x="333650" y="48906"/>
                </a:lnTo>
                <a:lnTo>
                  <a:pt x="376673" y="31751"/>
                </a:lnTo>
                <a:lnTo>
                  <a:pt x="421352" y="18113"/>
                </a:lnTo>
                <a:lnTo>
                  <a:pt x="467518" y="8163"/>
                </a:lnTo>
                <a:lnTo>
                  <a:pt x="515002" y="2069"/>
                </a:lnTo>
                <a:lnTo>
                  <a:pt x="563636" y="0"/>
                </a:lnTo>
                <a:lnTo>
                  <a:pt x="4019153" y="0"/>
                </a:lnTo>
                <a:lnTo>
                  <a:pt x="4067768" y="2069"/>
                </a:lnTo>
                <a:lnTo>
                  <a:pt x="4115236" y="8163"/>
                </a:lnTo>
                <a:lnTo>
                  <a:pt x="4161388" y="18113"/>
                </a:lnTo>
                <a:lnTo>
                  <a:pt x="4206054" y="31751"/>
                </a:lnTo>
                <a:lnTo>
                  <a:pt x="4249066" y="48906"/>
                </a:lnTo>
                <a:lnTo>
                  <a:pt x="4290253" y="69409"/>
                </a:lnTo>
                <a:lnTo>
                  <a:pt x="4329447" y="93091"/>
                </a:lnTo>
                <a:lnTo>
                  <a:pt x="4366478" y="119783"/>
                </a:lnTo>
                <a:lnTo>
                  <a:pt x="4401177" y="149316"/>
                </a:lnTo>
                <a:lnTo>
                  <a:pt x="4433375" y="181520"/>
                </a:lnTo>
                <a:lnTo>
                  <a:pt x="4462902" y="216226"/>
                </a:lnTo>
                <a:lnTo>
                  <a:pt x="4489590" y="253264"/>
                </a:lnTo>
                <a:lnTo>
                  <a:pt x="4513268" y="292467"/>
                </a:lnTo>
                <a:lnTo>
                  <a:pt x="4533768" y="333663"/>
                </a:lnTo>
                <a:lnTo>
                  <a:pt x="4550920" y="376685"/>
                </a:lnTo>
                <a:lnTo>
                  <a:pt x="4564556" y="421362"/>
                </a:lnTo>
                <a:lnTo>
                  <a:pt x="4574505" y="467526"/>
                </a:lnTo>
                <a:lnTo>
                  <a:pt x="4580599" y="515007"/>
                </a:lnTo>
                <a:lnTo>
                  <a:pt x="4582667" y="563636"/>
                </a:lnTo>
                <a:lnTo>
                  <a:pt x="4582667" y="2817641"/>
                </a:lnTo>
                <a:lnTo>
                  <a:pt x="4580599" y="2866268"/>
                </a:lnTo>
                <a:lnTo>
                  <a:pt x="4574505" y="2913746"/>
                </a:lnTo>
                <a:lnTo>
                  <a:pt x="4564556" y="2959906"/>
                </a:lnTo>
                <a:lnTo>
                  <a:pt x="4550920" y="3004579"/>
                </a:lnTo>
                <a:lnTo>
                  <a:pt x="4533768" y="3047596"/>
                </a:lnTo>
                <a:lnTo>
                  <a:pt x="4513268" y="3088787"/>
                </a:lnTo>
                <a:lnTo>
                  <a:pt x="4489590" y="3127984"/>
                </a:lnTo>
                <a:lnTo>
                  <a:pt x="4462902" y="3165017"/>
                </a:lnTo>
                <a:lnTo>
                  <a:pt x="4433375" y="3199717"/>
                </a:lnTo>
                <a:lnTo>
                  <a:pt x="4401177" y="3231915"/>
                </a:lnTo>
                <a:lnTo>
                  <a:pt x="4366478" y="3261441"/>
                </a:lnTo>
                <a:lnTo>
                  <a:pt x="4329447" y="3288128"/>
                </a:lnTo>
                <a:lnTo>
                  <a:pt x="4290253" y="3311805"/>
                </a:lnTo>
                <a:lnTo>
                  <a:pt x="4249066" y="3332304"/>
                </a:lnTo>
                <a:lnTo>
                  <a:pt x="4206054" y="3349454"/>
                </a:lnTo>
                <a:lnTo>
                  <a:pt x="4161388" y="3363088"/>
                </a:lnTo>
                <a:lnTo>
                  <a:pt x="4115236" y="3373036"/>
                </a:lnTo>
                <a:lnTo>
                  <a:pt x="4067768" y="3379129"/>
                </a:lnTo>
                <a:lnTo>
                  <a:pt x="4019153" y="3381198"/>
                </a:lnTo>
                <a:lnTo>
                  <a:pt x="563636" y="3381198"/>
                </a:lnTo>
                <a:lnTo>
                  <a:pt x="515002" y="3379129"/>
                </a:lnTo>
                <a:lnTo>
                  <a:pt x="467518" y="3373036"/>
                </a:lnTo>
                <a:lnTo>
                  <a:pt x="421352" y="3363088"/>
                </a:lnTo>
                <a:lnTo>
                  <a:pt x="376673" y="3349454"/>
                </a:lnTo>
                <a:lnTo>
                  <a:pt x="333650" y="3332304"/>
                </a:lnTo>
                <a:lnTo>
                  <a:pt x="292453" y="3311805"/>
                </a:lnTo>
                <a:lnTo>
                  <a:pt x="253251" y="3288128"/>
                </a:lnTo>
                <a:lnTo>
                  <a:pt x="216213" y="3261441"/>
                </a:lnTo>
                <a:lnTo>
                  <a:pt x="181508" y="3231915"/>
                </a:lnTo>
                <a:lnTo>
                  <a:pt x="149305" y="3199717"/>
                </a:lnTo>
                <a:lnTo>
                  <a:pt x="119774" y="3165017"/>
                </a:lnTo>
                <a:lnTo>
                  <a:pt x="93083" y="3127984"/>
                </a:lnTo>
                <a:lnTo>
                  <a:pt x="69403" y="3088787"/>
                </a:lnTo>
                <a:lnTo>
                  <a:pt x="48901" y="3047596"/>
                </a:lnTo>
                <a:lnTo>
                  <a:pt x="31748" y="3004579"/>
                </a:lnTo>
                <a:lnTo>
                  <a:pt x="18112" y="2959906"/>
                </a:lnTo>
                <a:lnTo>
                  <a:pt x="8162" y="2913746"/>
                </a:lnTo>
                <a:lnTo>
                  <a:pt x="2068" y="2866268"/>
                </a:lnTo>
                <a:lnTo>
                  <a:pt x="0" y="2817641"/>
                </a:lnTo>
                <a:lnTo>
                  <a:pt x="0" y="56363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737738" y="1474784"/>
            <a:ext cx="373443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15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Distributed </a:t>
            </a:r>
            <a:r>
              <a:rPr dirty="0" sz="1350" spc="-5">
                <a:latin typeface="Calibri"/>
                <a:cs typeface="Calibri"/>
              </a:rPr>
              <a:t>VCS, one </a:t>
            </a:r>
            <a:r>
              <a:rPr dirty="0" sz="1350">
                <a:latin typeface="Calibri"/>
                <a:cs typeface="Calibri"/>
              </a:rPr>
              <a:t>does not </a:t>
            </a:r>
            <a:r>
              <a:rPr dirty="0" sz="1350" spc="-5">
                <a:latin typeface="Calibri"/>
                <a:cs typeface="Calibri"/>
              </a:rPr>
              <a:t>necessarily </a:t>
            </a:r>
            <a:r>
              <a:rPr dirty="0" sz="1350" spc="-10">
                <a:latin typeface="Calibri"/>
                <a:cs typeface="Calibri"/>
              </a:rPr>
              <a:t>rely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>
                <a:latin typeface="Calibri"/>
                <a:cs typeface="Calibri"/>
              </a:rPr>
              <a:t>a  central </a:t>
            </a:r>
            <a:r>
              <a:rPr dirty="0" sz="1350" spc="-5">
                <a:latin typeface="Calibri"/>
                <a:cs typeface="Calibri"/>
              </a:rPr>
              <a:t>server </a:t>
            </a:r>
            <a:r>
              <a:rPr dirty="0" sz="1350">
                <a:latin typeface="Calibri"/>
                <a:cs typeface="Calibri"/>
              </a:rPr>
              <a:t>to store </a:t>
            </a:r>
            <a:r>
              <a:rPr dirty="0" sz="1350" spc="5">
                <a:latin typeface="Calibri"/>
                <a:cs typeface="Calibri"/>
              </a:rPr>
              <a:t>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versions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project’s  </a:t>
            </a:r>
            <a:r>
              <a:rPr dirty="0" sz="135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7738" y="2295526"/>
            <a:ext cx="3107055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Every </a:t>
            </a:r>
            <a:r>
              <a:rPr dirty="0" sz="1350" spc="-10">
                <a:latin typeface="Calibri"/>
                <a:cs typeface="Calibri"/>
              </a:rPr>
              <a:t>developer </a:t>
            </a:r>
            <a:r>
              <a:rPr dirty="0" sz="1350" spc="-5">
                <a:latin typeface="Calibri"/>
                <a:cs typeface="Calibri"/>
              </a:rPr>
              <a:t>“clones”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copy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main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0">
                <a:latin typeface="Calibri"/>
                <a:cs typeface="Calibri"/>
              </a:rPr>
              <a:t>their </a:t>
            </a:r>
            <a:r>
              <a:rPr dirty="0" sz="1350" spc="15">
                <a:latin typeface="Calibri"/>
                <a:cs typeface="Calibri"/>
              </a:rPr>
              <a:t>local</a:t>
            </a:r>
            <a:r>
              <a:rPr dirty="0" sz="1350" spc="-8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7738" y="2915597"/>
            <a:ext cx="3636010" cy="105283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10">
                <a:latin typeface="Calibri"/>
                <a:cs typeface="Calibri"/>
              </a:rPr>
              <a:t>This </a:t>
            </a:r>
            <a:r>
              <a:rPr dirty="0" sz="1350">
                <a:latin typeface="Calibri"/>
                <a:cs typeface="Calibri"/>
              </a:rPr>
              <a:t>also copies, </a:t>
            </a:r>
            <a:r>
              <a:rPr dirty="0" sz="1350" spc="5">
                <a:latin typeface="Calibri"/>
                <a:cs typeface="Calibri"/>
              </a:rPr>
              <a:t>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past versions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5">
                <a:latin typeface="Calibri"/>
                <a:cs typeface="Calibri"/>
              </a:rPr>
              <a:t>on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15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system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too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24765">
              <a:lnSpc>
                <a:spcPts val="1580"/>
              </a:lnSpc>
            </a:pPr>
            <a:r>
              <a:rPr dirty="0" sz="1350">
                <a:latin typeface="Calibri"/>
                <a:cs typeface="Calibri"/>
              </a:rPr>
              <a:t>Therefore,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 spc="-10">
                <a:latin typeface="Calibri"/>
                <a:cs typeface="Calibri"/>
              </a:rPr>
              <a:t>need </a:t>
            </a:r>
            <a:r>
              <a:rPr dirty="0" sz="1350">
                <a:latin typeface="Calibri"/>
                <a:cs typeface="Calibri"/>
              </a:rPr>
              <a:t>not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>
                <a:latin typeface="Calibri"/>
                <a:cs typeface="Calibri"/>
              </a:rPr>
              <a:t>connected to  </a:t>
            </a:r>
            <a:r>
              <a:rPr dirty="0" sz="1350" spc="-15">
                <a:latin typeface="Calibri"/>
                <a:cs typeface="Calibri"/>
              </a:rPr>
              <a:t>the internet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5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350776" y="1484571"/>
            <a:ext cx="260273" cy="26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47971" y="2280996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52025" y="2909899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52666" y="3530675"/>
            <a:ext cx="260273" cy="260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7965" y="819134"/>
            <a:ext cx="1676399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8402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23" y="0"/>
                </a:moveTo>
                <a:lnTo>
                  <a:pt x="67574" y="0"/>
                </a:lnTo>
                <a:lnTo>
                  <a:pt x="41263" y="5307"/>
                </a:lnTo>
                <a:lnTo>
                  <a:pt x="19785" y="19785"/>
                </a:lnTo>
                <a:lnTo>
                  <a:pt x="5307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7" y="364267"/>
                </a:lnTo>
                <a:lnTo>
                  <a:pt x="19785" y="385735"/>
                </a:lnTo>
                <a:lnTo>
                  <a:pt x="41263" y="400202"/>
                </a:lnTo>
                <a:lnTo>
                  <a:pt x="67574" y="405505"/>
                </a:lnTo>
                <a:lnTo>
                  <a:pt x="1516623" y="405505"/>
                </a:lnTo>
                <a:lnTo>
                  <a:pt x="1542934" y="400202"/>
                </a:lnTo>
                <a:lnTo>
                  <a:pt x="1564412" y="385735"/>
                </a:lnTo>
                <a:lnTo>
                  <a:pt x="1578890" y="364267"/>
                </a:lnTo>
                <a:lnTo>
                  <a:pt x="1584198" y="337962"/>
                </a:lnTo>
                <a:lnTo>
                  <a:pt x="1584198" y="67574"/>
                </a:lnTo>
                <a:lnTo>
                  <a:pt x="1578890" y="41263"/>
                </a:lnTo>
                <a:lnTo>
                  <a:pt x="1564412" y="19785"/>
                </a:lnTo>
                <a:lnTo>
                  <a:pt x="1542934" y="5307"/>
                </a:lnTo>
                <a:lnTo>
                  <a:pt x="15166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8401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7" y="41263"/>
                </a:lnTo>
                <a:lnTo>
                  <a:pt x="19785" y="19785"/>
                </a:lnTo>
                <a:lnTo>
                  <a:pt x="41263" y="5307"/>
                </a:lnTo>
                <a:lnTo>
                  <a:pt x="67574" y="0"/>
                </a:lnTo>
                <a:lnTo>
                  <a:pt x="1516623" y="0"/>
                </a:lnTo>
                <a:lnTo>
                  <a:pt x="1542934" y="5307"/>
                </a:lnTo>
                <a:lnTo>
                  <a:pt x="1564412" y="19785"/>
                </a:lnTo>
                <a:lnTo>
                  <a:pt x="1578890" y="41263"/>
                </a:lnTo>
                <a:lnTo>
                  <a:pt x="1584197" y="67574"/>
                </a:lnTo>
                <a:lnTo>
                  <a:pt x="1584197" y="337962"/>
                </a:lnTo>
                <a:lnTo>
                  <a:pt x="1578890" y="364267"/>
                </a:lnTo>
                <a:lnTo>
                  <a:pt x="1564412" y="385735"/>
                </a:lnTo>
                <a:lnTo>
                  <a:pt x="1542934" y="400202"/>
                </a:lnTo>
                <a:lnTo>
                  <a:pt x="1516623" y="405505"/>
                </a:lnTo>
                <a:lnTo>
                  <a:pt x="67574" y="405505"/>
                </a:lnTo>
                <a:lnTo>
                  <a:pt x="41263" y="400202"/>
                </a:lnTo>
                <a:lnTo>
                  <a:pt x="19785" y="385735"/>
                </a:lnTo>
                <a:lnTo>
                  <a:pt x="5307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3500" y="819134"/>
            <a:ext cx="167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1516642" y="0"/>
                </a:moveTo>
                <a:lnTo>
                  <a:pt x="67568" y="0"/>
                </a:lnTo>
                <a:lnTo>
                  <a:pt x="41258" y="5307"/>
                </a:lnTo>
                <a:lnTo>
                  <a:pt x="19782" y="19785"/>
                </a:lnTo>
                <a:lnTo>
                  <a:pt x="5306" y="41263"/>
                </a:lnTo>
                <a:lnTo>
                  <a:pt x="0" y="67574"/>
                </a:lnTo>
                <a:lnTo>
                  <a:pt x="0" y="337962"/>
                </a:lnTo>
                <a:lnTo>
                  <a:pt x="5306" y="364267"/>
                </a:lnTo>
                <a:lnTo>
                  <a:pt x="19782" y="385735"/>
                </a:lnTo>
                <a:lnTo>
                  <a:pt x="41258" y="400202"/>
                </a:lnTo>
                <a:lnTo>
                  <a:pt x="67568" y="405505"/>
                </a:lnTo>
                <a:lnTo>
                  <a:pt x="1516642" y="405505"/>
                </a:lnTo>
                <a:lnTo>
                  <a:pt x="1542970" y="400202"/>
                </a:lnTo>
                <a:lnTo>
                  <a:pt x="1564487" y="385735"/>
                </a:lnTo>
                <a:lnTo>
                  <a:pt x="1579003" y="364267"/>
                </a:lnTo>
                <a:lnTo>
                  <a:pt x="1584329" y="337962"/>
                </a:lnTo>
                <a:lnTo>
                  <a:pt x="1584329" y="67574"/>
                </a:lnTo>
                <a:lnTo>
                  <a:pt x="1579003" y="41263"/>
                </a:lnTo>
                <a:lnTo>
                  <a:pt x="1564487" y="19785"/>
                </a:lnTo>
                <a:lnTo>
                  <a:pt x="1542970" y="5307"/>
                </a:lnTo>
                <a:lnTo>
                  <a:pt x="151664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3180" y="837681"/>
            <a:ext cx="1584325" cy="405765"/>
          </a:xfrm>
          <a:custGeom>
            <a:avLst/>
            <a:gdLst/>
            <a:ahLst/>
            <a:cxnLst/>
            <a:rect l="l" t="t" r="r" b="b"/>
            <a:pathLst>
              <a:path w="1584325" h="405765">
                <a:moveTo>
                  <a:pt x="0" y="67574"/>
                </a:moveTo>
                <a:lnTo>
                  <a:pt x="5306" y="41263"/>
                </a:lnTo>
                <a:lnTo>
                  <a:pt x="19782" y="19785"/>
                </a:lnTo>
                <a:lnTo>
                  <a:pt x="41258" y="5307"/>
                </a:lnTo>
                <a:lnTo>
                  <a:pt x="67568" y="0"/>
                </a:lnTo>
                <a:lnTo>
                  <a:pt x="1516642" y="0"/>
                </a:lnTo>
                <a:lnTo>
                  <a:pt x="1542970" y="5307"/>
                </a:lnTo>
                <a:lnTo>
                  <a:pt x="1564487" y="19785"/>
                </a:lnTo>
                <a:lnTo>
                  <a:pt x="1579003" y="41263"/>
                </a:lnTo>
                <a:lnTo>
                  <a:pt x="1584329" y="67574"/>
                </a:lnTo>
                <a:lnTo>
                  <a:pt x="1584329" y="337962"/>
                </a:lnTo>
                <a:lnTo>
                  <a:pt x="1579003" y="364267"/>
                </a:lnTo>
                <a:lnTo>
                  <a:pt x="1564487" y="385735"/>
                </a:lnTo>
                <a:lnTo>
                  <a:pt x="1542970" y="400202"/>
                </a:lnTo>
                <a:lnTo>
                  <a:pt x="1516642" y="405505"/>
                </a:lnTo>
                <a:lnTo>
                  <a:pt x="67568" y="405505"/>
                </a:lnTo>
                <a:lnTo>
                  <a:pt x="41258" y="400202"/>
                </a:lnTo>
                <a:lnTo>
                  <a:pt x="19782" y="385735"/>
                </a:lnTo>
                <a:lnTo>
                  <a:pt x="5306" y="364267"/>
                </a:lnTo>
                <a:lnTo>
                  <a:pt x="0" y="337962"/>
                </a:lnTo>
                <a:lnTo>
                  <a:pt x="0" y="675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6669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Difference </a:t>
            </a:r>
            <a:r>
              <a:rPr dirty="0" sz="2750" spc="25" b="1">
                <a:solidFill>
                  <a:srgbClr val="5F4778"/>
                </a:solidFill>
                <a:latin typeface="Calibri"/>
                <a:cs typeface="Calibri"/>
              </a:rPr>
              <a:t>between 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DVCS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and</a:t>
            </a:r>
            <a:r>
              <a:rPr dirty="0" sz="2750" spc="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0516" y="915603"/>
            <a:ext cx="11442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 b="1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875" y="915603"/>
            <a:ext cx="11347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dirty="0" sz="135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VCS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0818" y="947531"/>
            <a:ext cx="1728459" cy="4018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2000" y="1647687"/>
            <a:ext cx="0" cy="2611755"/>
          </a:xfrm>
          <a:custGeom>
            <a:avLst/>
            <a:gdLst/>
            <a:ahLst/>
            <a:cxnLst/>
            <a:rect l="l" t="t" r="r" b="b"/>
            <a:pathLst>
              <a:path w="0" h="2611754">
                <a:moveTo>
                  <a:pt x="0" y="0"/>
                </a:moveTo>
                <a:lnTo>
                  <a:pt x="0" y="2611736"/>
                </a:lnTo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pc="-15"/>
              <a:t>Everything </a:t>
            </a:r>
            <a:r>
              <a:rPr dirty="0"/>
              <a:t>except </a:t>
            </a:r>
            <a:r>
              <a:rPr dirty="0" spc="-25"/>
              <a:t>pushing </a:t>
            </a:r>
            <a:r>
              <a:rPr dirty="0" spc="-5"/>
              <a:t>and </a:t>
            </a:r>
            <a:r>
              <a:rPr dirty="0" spc="-25"/>
              <a:t>pulling</a:t>
            </a:r>
            <a:r>
              <a:rPr dirty="0" spc="70"/>
              <a:t> </a:t>
            </a:r>
            <a:r>
              <a:rPr dirty="0" spc="15"/>
              <a:t>can</a:t>
            </a:r>
          </a:p>
          <a:p>
            <a:pPr marL="12700">
              <a:lnSpc>
                <a:spcPts val="1600"/>
              </a:lnSpc>
            </a:pPr>
            <a:r>
              <a:rPr dirty="0" spc="-20"/>
              <a:t>be </a:t>
            </a:r>
            <a:r>
              <a:rPr dirty="0" spc="-10"/>
              <a:t>done without Internet</a:t>
            </a:r>
            <a:r>
              <a:rPr dirty="0" spc="160"/>
              <a:t> </a:t>
            </a:r>
            <a:r>
              <a:rPr dirty="0"/>
              <a:t>Connection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</a:pPr>
            <a:r>
              <a:rPr dirty="0" spc="-5"/>
              <a:t>Every Developer has full version </a:t>
            </a:r>
            <a:r>
              <a:rPr dirty="0" spc="-10"/>
              <a:t>history </a:t>
            </a:r>
            <a:r>
              <a:rPr dirty="0" spc="15"/>
              <a:t>on  </a:t>
            </a:r>
            <a:r>
              <a:rPr dirty="0" spc="10"/>
              <a:t>local </a:t>
            </a:r>
            <a:r>
              <a:rPr dirty="0" spc="-10"/>
              <a:t>hard</a:t>
            </a:r>
            <a:r>
              <a:rPr dirty="0" spc="-75"/>
              <a:t> </a:t>
            </a:r>
            <a:r>
              <a:rPr dirty="0" spc="-20"/>
              <a:t>drive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64769">
              <a:lnSpc>
                <a:spcPct val="102000"/>
              </a:lnSpc>
            </a:pPr>
            <a:r>
              <a:rPr dirty="0" spc="-10"/>
              <a:t>Committing </a:t>
            </a:r>
            <a:r>
              <a:rPr dirty="0" spc="-5"/>
              <a:t>and </a:t>
            </a:r>
            <a:r>
              <a:rPr dirty="0" spc="-15"/>
              <a:t>retrieving </a:t>
            </a:r>
            <a:r>
              <a:rPr dirty="0" spc="10"/>
              <a:t>action </a:t>
            </a:r>
            <a:r>
              <a:rPr dirty="0" spc="-10"/>
              <a:t>is </a:t>
            </a:r>
            <a:r>
              <a:rPr dirty="0" spc="5"/>
              <a:t>faster  </a:t>
            </a:r>
            <a:r>
              <a:rPr dirty="0" spc="-10"/>
              <a:t>since </a:t>
            </a:r>
            <a:r>
              <a:rPr dirty="0" spc="-5"/>
              <a:t>data </a:t>
            </a:r>
            <a:r>
              <a:rPr dirty="0" spc="-10"/>
              <a:t>is </a:t>
            </a:r>
            <a:r>
              <a:rPr dirty="0" spc="15"/>
              <a:t>on </a:t>
            </a:r>
            <a:r>
              <a:rPr dirty="0" spc="10"/>
              <a:t>local</a:t>
            </a:r>
            <a:r>
              <a:rPr dirty="0" spc="-130"/>
              <a:t> </a:t>
            </a:r>
            <a:r>
              <a:rPr dirty="0" spc="-20"/>
              <a:t>drive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105410">
              <a:lnSpc>
                <a:spcPct val="99700"/>
              </a:lnSpc>
            </a:pPr>
            <a:r>
              <a:rPr dirty="0" spc="20"/>
              <a:t>Not</a:t>
            </a:r>
            <a:r>
              <a:rPr dirty="0" spc="-95"/>
              <a:t> </a:t>
            </a:r>
            <a:r>
              <a:rPr dirty="0" spc="10"/>
              <a:t>Good</a:t>
            </a:r>
            <a:r>
              <a:rPr dirty="0" spc="-50"/>
              <a:t> </a:t>
            </a:r>
            <a:r>
              <a:rPr dirty="0" spc="20"/>
              <a:t>for</a:t>
            </a:r>
            <a:r>
              <a:rPr dirty="0" spc="-105"/>
              <a:t> </a:t>
            </a:r>
            <a:r>
              <a:rPr dirty="0" spc="-10"/>
              <a:t>storing</a:t>
            </a:r>
            <a:r>
              <a:rPr dirty="0" spc="20"/>
              <a:t> </a:t>
            </a:r>
            <a:r>
              <a:rPr dirty="0" spc="-10"/>
              <a:t>large </a:t>
            </a:r>
            <a:r>
              <a:rPr dirty="0"/>
              <a:t>files</a:t>
            </a:r>
            <a:r>
              <a:rPr dirty="0" spc="-15"/>
              <a:t> </a:t>
            </a:r>
            <a:r>
              <a:rPr dirty="0" spc="-5"/>
              <a:t>which</a:t>
            </a:r>
            <a:r>
              <a:rPr dirty="0" spc="-45"/>
              <a:t> </a:t>
            </a:r>
            <a:r>
              <a:rPr dirty="0"/>
              <a:t>are  </a:t>
            </a:r>
            <a:r>
              <a:rPr dirty="0" spc="-15"/>
              <a:t>binary </a:t>
            </a:r>
            <a:r>
              <a:rPr dirty="0" spc="-10"/>
              <a:t>in </a:t>
            </a:r>
            <a:r>
              <a:rPr dirty="0" spc="-15"/>
              <a:t>nature, this </a:t>
            </a:r>
            <a:r>
              <a:rPr dirty="0" spc="-5"/>
              <a:t>would increase </a:t>
            </a:r>
            <a:r>
              <a:rPr dirty="0" spc="-15"/>
              <a:t>the  repo </a:t>
            </a:r>
            <a:r>
              <a:rPr dirty="0" spc="-10"/>
              <a:t>size </a:t>
            </a:r>
            <a:r>
              <a:rPr dirty="0" spc="10"/>
              <a:t>at </a:t>
            </a:r>
            <a:r>
              <a:rPr dirty="0" spc="-5"/>
              <a:t>every</a:t>
            </a:r>
            <a:r>
              <a:rPr dirty="0" spc="5"/>
              <a:t> </a:t>
            </a:r>
            <a:r>
              <a:rPr dirty="0" spc="-5"/>
              <a:t>commit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06045">
              <a:lnSpc>
                <a:spcPts val="1580"/>
              </a:lnSpc>
            </a:pPr>
            <a:r>
              <a:rPr dirty="0" spc="15"/>
              <a:t>If </a:t>
            </a:r>
            <a:r>
              <a:rPr dirty="0"/>
              <a:t>a </a:t>
            </a:r>
            <a:r>
              <a:rPr dirty="0" spc="-5"/>
              <a:t>project has </a:t>
            </a:r>
            <a:r>
              <a:rPr dirty="0"/>
              <a:t>a </a:t>
            </a:r>
            <a:r>
              <a:rPr dirty="0" spc="5"/>
              <a:t>lot </a:t>
            </a:r>
            <a:r>
              <a:rPr dirty="0" spc="15"/>
              <a:t>of </a:t>
            </a:r>
            <a:r>
              <a:rPr dirty="0" spc="-5"/>
              <a:t>commits,  </a:t>
            </a:r>
            <a:r>
              <a:rPr dirty="0" spc="-10"/>
              <a:t>downloading them </a:t>
            </a:r>
            <a:r>
              <a:rPr dirty="0" spc="-5"/>
              <a:t>may </a:t>
            </a:r>
            <a:r>
              <a:rPr dirty="0" spc="-20"/>
              <a:t>take </a:t>
            </a:r>
            <a:r>
              <a:rPr dirty="0"/>
              <a:t>a </a:t>
            </a:r>
            <a:r>
              <a:rPr dirty="0" spc="5"/>
              <a:t>lot </a:t>
            </a:r>
            <a:r>
              <a:rPr dirty="0" spc="15"/>
              <a:t>of</a:t>
            </a:r>
            <a:r>
              <a:rPr dirty="0" spc="-45"/>
              <a:t> </a:t>
            </a:r>
            <a:r>
              <a:rPr dirty="0" spc="-15"/>
              <a:t>time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/>
              <a:t>Needs a </a:t>
            </a:r>
            <a:r>
              <a:rPr dirty="0" spc="-5"/>
              <a:t>dedicated </a:t>
            </a:r>
            <a:r>
              <a:rPr dirty="0" spc="-15"/>
              <a:t>internet</a:t>
            </a:r>
            <a:r>
              <a:rPr dirty="0" spc="20"/>
              <a:t> </a:t>
            </a:r>
            <a:r>
              <a:rPr dirty="0" spc="5"/>
              <a:t>connection</a:t>
            </a:r>
          </a:p>
          <a:p>
            <a:pPr marL="12700">
              <a:lnSpc>
                <a:spcPts val="1600"/>
              </a:lnSpc>
            </a:pPr>
            <a:r>
              <a:rPr dirty="0" spc="20"/>
              <a:t>for </a:t>
            </a:r>
            <a:r>
              <a:rPr dirty="0" spc="-10"/>
              <a:t>every</a:t>
            </a:r>
            <a:r>
              <a:rPr dirty="0" spc="-145"/>
              <a:t> </a:t>
            </a:r>
            <a:r>
              <a:rPr dirty="0"/>
              <a:t>operation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40970">
              <a:lnSpc>
                <a:spcPct val="99700"/>
              </a:lnSpc>
            </a:pPr>
            <a:r>
              <a:rPr dirty="0" spc="-5"/>
              <a:t>Developers </a:t>
            </a:r>
            <a:r>
              <a:rPr dirty="0" spc="-20"/>
              <a:t>just </a:t>
            </a:r>
            <a:r>
              <a:rPr dirty="0" spc="-5"/>
              <a:t>have </a:t>
            </a:r>
            <a:r>
              <a:rPr dirty="0" spc="-15"/>
              <a:t>the </a:t>
            </a:r>
            <a:r>
              <a:rPr dirty="0" spc="-10"/>
              <a:t>working </a:t>
            </a:r>
            <a:r>
              <a:rPr dirty="0" spc="5"/>
              <a:t>copy  </a:t>
            </a:r>
            <a:r>
              <a:rPr dirty="0" spc="-5"/>
              <a:t>and </a:t>
            </a:r>
            <a:r>
              <a:rPr dirty="0" spc="-20"/>
              <a:t>no </a:t>
            </a:r>
            <a:r>
              <a:rPr dirty="0" spc="-5"/>
              <a:t>version </a:t>
            </a:r>
            <a:r>
              <a:rPr dirty="0" spc="-10"/>
              <a:t>history </a:t>
            </a:r>
            <a:r>
              <a:rPr dirty="0" spc="15"/>
              <a:t>on </a:t>
            </a:r>
            <a:r>
              <a:rPr dirty="0" spc="-10"/>
              <a:t>their </a:t>
            </a:r>
            <a:r>
              <a:rPr dirty="0" spc="10"/>
              <a:t>local  </a:t>
            </a:r>
            <a:r>
              <a:rPr dirty="0" spc="-20"/>
              <a:t>drive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</a:p>
          <a:p>
            <a:pPr marL="12700" marR="122555">
              <a:lnSpc>
                <a:spcPct val="102200"/>
              </a:lnSpc>
            </a:pPr>
            <a:r>
              <a:rPr dirty="0" spc="-10"/>
              <a:t>Committing </a:t>
            </a:r>
            <a:r>
              <a:rPr dirty="0" spc="-5"/>
              <a:t>and </a:t>
            </a:r>
            <a:r>
              <a:rPr dirty="0" spc="-15"/>
              <a:t>retrieving </a:t>
            </a:r>
            <a:r>
              <a:rPr dirty="0" spc="10"/>
              <a:t>action </a:t>
            </a:r>
            <a:r>
              <a:rPr dirty="0" spc="-10"/>
              <a:t>is  </a:t>
            </a:r>
            <a:r>
              <a:rPr dirty="0"/>
              <a:t>slower </a:t>
            </a:r>
            <a:r>
              <a:rPr dirty="0" spc="-5"/>
              <a:t>since </a:t>
            </a:r>
            <a:r>
              <a:rPr dirty="0" spc="-10"/>
              <a:t>it </a:t>
            </a:r>
            <a:r>
              <a:rPr dirty="0" spc="-15"/>
              <a:t>happens </a:t>
            </a:r>
            <a:r>
              <a:rPr dirty="0" spc="15"/>
              <a:t>on </a:t>
            </a:r>
            <a:r>
              <a:rPr dirty="0" spc="-15"/>
              <a:t>the</a:t>
            </a:r>
            <a:r>
              <a:rPr dirty="0" spc="45"/>
              <a:t> </a:t>
            </a:r>
            <a:r>
              <a:rPr dirty="0" spc="-15"/>
              <a:t>internet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</a:pPr>
            <a:r>
              <a:rPr dirty="0" spc="10"/>
              <a:t>Good </a:t>
            </a:r>
            <a:r>
              <a:rPr dirty="0" spc="20"/>
              <a:t>for </a:t>
            </a:r>
            <a:r>
              <a:rPr dirty="0" spc="-10"/>
              <a:t>storing large </a:t>
            </a:r>
            <a:r>
              <a:rPr dirty="0"/>
              <a:t>files, </a:t>
            </a:r>
            <a:r>
              <a:rPr dirty="0" spc="-5"/>
              <a:t>since</a:t>
            </a:r>
            <a:r>
              <a:rPr dirty="0" spc="-190"/>
              <a:t> </a:t>
            </a:r>
            <a:r>
              <a:rPr dirty="0" spc="-5"/>
              <a:t>version  </a:t>
            </a:r>
            <a:r>
              <a:rPr dirty="0" spc="-10"/>
              <a:t>history is </a:t>
            </a:r>
            <a:r>
              <a:rPr dirty="0"/>
              <a:t>not</a:t>
            </a:r>
            <a:r>
              <a:rPr dirty="0" spc="50"/>
              <a:t> </a:t>
            </a:r>
            <a:r>
              <a:rPr dirty="0" spc="-5"/>
              <a:t>downloaded</a:t>
            </a: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499745">
              <a:lnSpc>
                <a:spcPts val="1580"/>
              </a:lnSpc>
            </a:pPr>
            <a:r>
              <a:rPr dirty="0" spc="20"/>
              <a:t>Not </a:t>
            </a:r>
            <a:r>
              <a:rPr dirty="0" spc="-20"/>
              <a:t>dependent </a:t>
            </a:r>
            <a:r>
              <a:rPr dirty="0" spc="15"/>
              <a:t>on </a:t>
            </a:r>
            <a:r>
              <a:rPr dirty="0" spc="-15"/>
              <a:t>the </a:t>
            </a:r>
            <a:r>
              <a:rPr dirty="0" spc="-25"/>
              <a:t>number </a:t>
            </a:r>
            <a:r>
              <a:rPr dirty="0" spc="15"/>
              <a:t>of  </a:t>
            </a:r>
            <a:r>
              <a:rPr dirty="0" spc="-5"/>
              <a:t>commits</a:t>
            </a:r>
          </a:p>
        </p:txBody>
      </p:sp>
      <p:sp>
        <p:nvSpPr>
          <p:cNvPr id="15" name="object 15"/>
          <p:cNvSpPr/>
          <p:nvPr/>
        </p:nvSpPr>
        <p:spPr>
          <a:xfrm>
            <a:off x="297421" y="1547631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7421" y="2117750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7421" y="280024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3903" y="3405022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3903" y="4215905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96249" y="4259364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90550" y="3550182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94969" y="2930295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4969" y="2134386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68451" y="1522241"/>
            <a:ext cx="260273" cy="250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14850" y="1600200"/>
            <a:ext cx="161925" cy="2733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67184" y="1636776"/>
            <a:ext cx="0" cy="2607310"/>
          </a:xfrm>
          <a:custGeom>
            <a:avLst/>
            <a:gdLst/>
            <a:ahLst/>
            <a:cxnLst/>
            <a:rect l="l" t="t" r="r" b="b"/>
            <a:pathLst>
              <a:path w="0" h="2607310">
                <a:moveTo>
                  <a:pt x="0" y="0"/>
                </a:moveTo>
                <a:lnTo>
                  <a:pt x="0" y="2607051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4881" y="120444"/>
            <a:ext cx="1360551" cy="47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 h="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3017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2750" spc="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9894" y="2000250"/>
            <a:ext cx="1743075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3583" y="1906271"/>
            <a:ext cx="2224787" cy="1331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0119" y="117585"/>
            <a:ext cx="1665351" cy="58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00410" y="265608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43045" y="2776154"/>
            <a:ext cx="2730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105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43299" y="1581464"/>
            <a:ext cx="273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0816" y="380286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12033" y="3924937"/>
            <a:ext cx="273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9976" y="26377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29561" y="2757739"/>
            <a:ext cx="2730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8545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18131" y="1581464"/>
            <a:ext cx="2730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5517" y="381177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83817" y="3933824"/>
            <a:ext cx="2736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310" y="264109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8310" y="146355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548640"/>
                </a:moveTo>
                <a:lnTo>
                  <a:pt x="548640" y="548640"/>
                </a:lnTo>
                <a:lnTo>
                  <a:pt x="548640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14998" y="1581464"/>
            <a:ext cx="273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097" y="1484309"/>
            <a:ext cx="170624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5" b="1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dirty="0" sz="1500" spc="-25" b="1">
                <a:solidFill>
                  <a:srgbClr val="7F7F7F"/>
                </a:solidFill>
                <a:latin typeface="Arial"/>
                <a:cs typeface="Arial"/>
              </a:rPr>
              <a:t>IS </a:t>
            </a:r>
            <a:r>
              <a:rPr dirty="0" sz="1500" spc="-20" b="1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dirty="0" sz="1500" b="1">
                <a:solidFill>
                  <a:srgbClr val="7F7F7F"/>
                </a:solidFill>
                <a:latin typeface="Arial"/>
                <a:cs typeface="Arial"/>
              </a:rPr>
              <a:t>CONTROL?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4998" y="2760597"/>
            <a:ext cx="19177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840" algn="l"/>
              </a:tabLst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dirty="0" sz="1500" spc="-40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7F7F7F"/>
                </a:solidFill>
                <a:latin typeface="Arial"/>
                <a:cs typeface="Arial"/>
              </a:rPr>
              <a:t>LIFECYCLE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5882" y="3842380"/>
            <a:ext cx="111696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35" b="1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dirty="0" sz="1500" spc="-30" b="1">
                <a:solidFill>
                  <a:srgbClr val="7F7F7F"/>
                </a:solidFill>
                <a:latin typeface="Arial"/>
                <a:cs typeface="Arial"/>
              </a:rPr>
              <a:t>ES</a:t>
            </a:r>
            <a:r>
              <a:rPr dirty="0" sz="1500" spc="30" b="1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dirty="0" sz="1500" spc="-95" b="1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1500" spc="-30" b="1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dirty="0" sz="1500" spc="-45" b="1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dirty="0" sz="1500" spc="-35" b="1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dirty="0" sz="1500" b="1">
                <a:solidFill>
                  <a:srgbClr val="7F7F7F"/>
                </a:solidFill>
                <a:latin typeface="Arial"/>
                <a:cs typeface="Arial"/>
              </a:rPr>
              <a:t>G </a:t>
            </a:r>
            <a:r>
              <a:rPr dirty="0" sz="150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MERGE  </a:t>
            </a:r>
            <a:r>
              <a:rPr dirty="0" sz="1500" spc="-15" b="1">
                <a:solidFill>
                  <a:srgbClr val="7F7F7F"/>
                </a:solidFill>
                <a:latin typeface="Arial"/>
                <a:cs typeface="Arial"/>
              </a:rPr>
              <a:t>CONFLICTS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8798" y="1484313"/>
            <a:ext cx="1797685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TYPES </a:t>
            </a:r>
            <a:r>
              <a:rPr dirty="0" sz="1500" spc="15" b="1">
                <a:solidFill>
                  <a:srgbClr val="7F7F7F"/>
                </a:solidFill>
                <a:latin typeface="Arial"/>
                <a:cs typeface="Arial"/>
              </a:rPr>
              <a:t>OF  </a:t>
            </a:r>
            <a:r>
              <a:rPr dirty="0" sz="1500" spc="-20" b="1">
                <a:solidFill>
                  <a:srgbClr val="7F7F7F"/>
                </a:solidFill>
                <a:latin typeface="Arial"/>
                <a:cs typeface="Arial"/>
              </a:rPr>
              <a:t>VERSION  </a:t>
            </a:r>
            <a:r>
              <a:rPr dirty="0" sz="1500" b="1">
                <a:solidFill>
                  <a:srgbClr val="7F7F7F"/>
                </a:solidFill>
                <a:latin typeface="Arial"/>
                <a:cs typeface="Arial"/>
              </a:rPr>
              <a:t>CONTROL</a:t>
            </a:r>
            <a:r>
              <a:rPr dirty="0" sz="1500" spc="-10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7F7F7F"/>
                </a:solidFill>
                <a:latin typeface="Arial"/>
                <a:cs typeface="Arial"/>
              </a:rPr>
              <a:t>SYSTEM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07797" y="2680904"/>
            <a:ext cx="1286510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10" b="1">
                <a:solidFill>
                  <a:srgbClr val="7F7F7F"/>
                </a:solidFill>
                <a:latin typeface="Arial"/>
                <a:cs typeface="Arial"/>
              </a:rPr>
              <a:t>COMMON</a:t>
            </a:r>
            <a:r>
              <a:rPr dirty="0" sz="1500" spc="-150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GIT  </a:t>
            </a:r>
            <a:r>
              <a:rPr dirty="0" sz="1500" spc="-20" b="1">
                <a:solidFill>
                  <a:srgbClr val="7F7F7F"/>
                </a:solidFill>
                <a:latin typeface="Arial"/>
                <a:cs typeface="Arial"/>
              </a:rPr>
              <a:t>COMMANDS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4478" y="3985580"/>
            <a:ext cx="15595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GIT</a:t>
            </a:r>
            <a:r>
              <a:rPr dirty="0" sz="1500" spc="-5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WORKFLOW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5839" y="1491298"/>
            <a:ext cx="1815464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7F7F7F"/>
                </a:solidFill>
                <a:latin typeface="Arial"/>
                <a:cs typeface="Arial"/>
              </a:rPr>
              <a:t>INTRODUCTION </a:t>
            </a:r>
            <a:r>
              <a:rPr dirty="0" sz="1500" spc="25" b="1">
                <a:solidFill>
                  <a:srgbClr val="7F7F7F"/>
                </a:solidFill>
                <a:latin typeface="Arial"/>
                <a:cs typeface="Arial"/>
              </a:rPr>
              <a:t>TO  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1136" y="2796605"/>
            <a:ext cx="15424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 b="1">
                <a:solidFill>
                  <a:srgbClr val="7F7F7F"/>
                </a:solidFill>
                <a:latin typeface="Arial"/>
                <a:cs typeface="Arial"/>
              </a:rPr>
              <a:t>MERGING </a:t>
            </a:r>
            <a:r>
              <a:rPr dirty="0" sz="1500" spc="-25" b="1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dirty="0" sz="1500" spc="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7F7F7F"/>
                </a:solidFill>
                <a:latin typeface="Arial"/>
                <a:cs typeface="Arial"/>
              </a:rPr>
              <a:t>GIT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455033" y="400113"/>
            <a:ext cx="174688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</a:t>
            </a:r>
            <a:r>
              <a:rPr dirty="0" spc="50"/>
              <a:t>g</a:t>
            </a:r>
            <a:r>
              <a:rPr dirty="0" spc="-25"/>
              <a:t>e</a:t>
            </a:r>
            <a:r>
              <a:rPr dirty="0" spc="-100"/>
              <a:t>n</a:t>
            </a:r>
            <a:r>
              <a:rPr dirty="0" spc="-25"/>
              <a:t>d</a:t>
            </a:r>
            <a:r>
              <a:rPr dirty="0" spc="15"/>
              <a:t>a</a:t>
            </a:r>
          </a:p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57284"/>
            <a:ext cx="5086350" cy="339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4443310" y="0"/>
                </a:moveTo>
                <a:lnTo>
                  <a:pt x="549283" y="0"/>
                </a:lnTo>
                <a:lnTo>
                  <a:pt x="501887" y="2015"/>
                </a:lnTo>
                <a:lnTo>
                  <a:pt x="455610" y="7953"/>
                </a:lnTo>
                <a:lnTo>
                  <a:pt x="410619" y="17648"/>
                </a:lnTo>
                <a:lnTo>
                  <a:pt x="367077" y="30935"/>
                </a:lnTo>
                <a:lnTo>
                  <a:pt x="325150" y="47650"/>
                </a:lnTo>
                <a:lnTo>
                  <a:pt x="285002" y="67628"/>
                </a:lnTo>
                <a:lnTo>
                  <a:pt x="246798" y="90704"/>
                </a:lnTo>
                <a:lnTo>
                  <a:pt x="210703" y="116713"/>
                </a:lnTo>
                <a:lnTo>
                  <a:pt x="176882" y="145490"/>
                </a:lnTo>
                <a:lnTo>
                  <a:pt x="145500" y="176871"/>
                </a:lnTo>
                <a:lnTo>
                  <a:pt x="116721" y="210691"/>
                </a:lnTo>
                <a:lnTo>
                  <a:pt x="90711" y="246785"/>
                </a:lnTo>
                <a:lnTo>
                  <a:pt x="67634" y="284989"/>
                </a:lnTo>
                <a:lnTo>
                  <a:pt x="47654" y="325137"/>
                </a:lnTo>
                <a:lnTo>
                  <a:pt x="30938" y="367065"/>
                </a:lnTo>
                <a:lnTo>
                  <a:pt x="17650" y="410608"/>
                </a:lnTo>
                <a:lnTo>
                  <a:pt x="7954" y="455601"/>
                </a:lnTo>
                <a:lnTo>
                  <a:pt x="2016" y="501880"/>
                </a:lnTo>
                <a:lnTo>
                  <a:pt x="0" y="549280"/>
                </a:lnTo>
                <a:lnTo>
                  <a:pt x="0" y="2746257"/>
                </a:lnTo>
                <a:lnTo>
                  <a:pt x="2016" y="2793649"/>
                </a:lnTo>
                <a:lnTo>
                  <a:pt x="7954" y="2839922"/>
                </a:lnTo>
                <a:lnTo>
                  <a:pt x="17650" y="2884910"/>
                </a:lnTo>
                <a:lnTo>
                  <a:pt x="30938" y="2928450"/>
                </a:lnTo>
                <a:lnTo>
                  <a:pt x="47654" y="2970376"/>
                </a:lnTo>
                <a:lnTo>
                  <a:pt x="67634" y="3010522"/>
                </a:lnTo>
                <a:lnTo>
                  <a:pt x="90711" y="3048725"/>
                </a:lnTo>
                <a:lnTo>
                  <a:pt x="116721" y="3084820"/>
                </a:lnTo>
                <a:lnTo>
                  <a:pt x="145500" y="3118641"/>
                </a:lnTo>
                <a:lnTo>
                  <a:pt x="176882" y="3150023"/>
                </a:lnTo>
                <a:lnTo>
                  <a:pt x="210703" y="3178802"/>
                </a:lnTo>
                <a:lnTo>
                  <a:pt x="246798" y="3204813"/>
                </a:lnTo>
                <a:lnTo>
                  <a:pt x="285002" y="3227891"/>
                </a:lnTo>
                <a:lnTo>
                  <a:pt x="325150" y="3247871"/>
                </a:lnTo>
                <a:lnTo>
                  <a:pt x="367077" y="3264587"/>
                </a:lnTo>
                <a:lnTo>
                  <a:pt x="410619" y="3277876"/>
                </a:lnTo>
                <a:lnTo>
                  <a:pt x="455610" y="3287573"/>
                </a:lnTo>
                <a:lnTo>
                  <a:pt x="501887" y="3293511"/>
                </a:lnTo>
                <a:lnTo>
                  <a:pt x="549283" y="3295528"/>
                </a:lnTo>
                <a:lnTo>
                  <a:pt x="4443310" y="3295528"/>
                </a:lnTo>
                <a:lnTo>
                  <a:pt x="4490710" y="3293511"/>
                </a:lnTo>
                <a:lnTo>
                  <a:pt x="4536988" y="3287573"/>
                </a:lnTo>
                <a:lnTo>
                  <a:pt x="4581982" y="3277876"/>
                </a:lnTo>
                <a:lnTo>
                  <a:pt x="4625525" y="3264587"/>
                </a:lnTo>
                <a:lnTo>
                  <a:pt x="4667453" y="3247871"/>
                </a:lnTo>
                <a:lnTo>
                  <a:pt x="4707601" y="3227891"/>
                </a:lnTo>
                <a:lnTo>
                  <a:pt x="4745804" y="3204813"/>
                </a:lnTo>
                <a:lnTo>
                  <a:pt x="4781899" y="3178802"/>
                </a:lnTo>
                <a:lnTo>
                  <a:pt x="4815719" y="3150023"/>
                </a:lnTo>
                <a:lnTo>
                  <a:pt x="4847100" y="3118641"/>
                </a:lnTo>
                <a:lnTo>
                  <a:pt x="4875877" y="3084820"/>
                </a:lnTo>
                <a:lnTo>
                  <a:pt x="4901886" y="3048725"/>
                </a:lnTo>
                <a:lnTo>
                  <a:pt x="4924962" y="3010522"/>
                </a:lnTo>
                <a:lnTo>
                  <a:pt x="4944939" y="2970376"/>
                </a:lnTo>
                <a:lnTo>
                  <a:pt x="4961654" y="2928450"/>
                </a:lnTo>
                <a:lnTo>
                  <a:pt x="4974942" y="2884910"/>
                </a:lnTo>
                <a:lnTo>
                  <a:pt x="4984636" y="2839922"/>
                </a:lnTo>
                <a:lnTo>
                  <a:pt x="4990574" y="2793649"/>
                </a:lnTo>
                <a:lnTo>
                  <a:pt x="4992590" y="2746257"/>
                </a:lnTo>
                <a:lnTo>
                  <a:pt x="4992590" y="549280"/>
                </a:lnTo>
                <a:lnTo>
                  <a:pt x="4990574" y="501880"/>
                </a:lnTo>
                <a:lnTo>
                  <a:pt x="4984636" y="455601"/>
                </a:lnTo>
                <a:lnTo>
                  <a:pt x="4974942" y="410608"/>
                </a:lnTo>
                <a:lnTo>
                  <a:pt x="4961654" y="367065"/>
                </a:lnTo>
                <a:lnTo>
                  <a:pt x="4944939" y="325137"/>
                </a:lnTo>
                <a:lnTo>
                  <a:pt x="4924962" y="284989"/>
                </a:lnTo>
                <a:lnTo>
                  <a:pt x="4901886" y="246785"/>
                </a:lnTo>
                <a:lnTo>
                  <a:pt x="4875877" y="210691"/>
                </a:lnTo>
                <a:lnTo>
                  <a:pt x="4847100" y="176871"/>
                </a:lnTo>
                <a:lnTo>
                  <a:pt x="4815719" y="145490"/>
                </a:lnTo>
                <a:lnTo>
                  <a:pt x="4781899" y="116713"/>
                </a:lnTo>
                <a:lnTo>
                  <a:pt x="4745804" y="90704"/>
                </a:lnTo>
                <a:lnTo>
                  <a:pt x="4707601" y="67628"/>
                </a:lnTo>
                <a:lnTo>
                  <a:pt x="4667453" y="47650"/>
                </a:lnTo>
                <a:lnTo>
                  <a:pt x="4625525" y="30935"/>
                </a:lnTo>
                <a:lnTo>
                  <a:pt x="4581982" y="17648"/>
                </a:lnTo>
                <a:lnTo>
                  <a:pt x="4536988" y="7953"/>
                </a:lnTo>
                <a:lnTo>
                  <a:pt x="4490710" y="2015"/>
                </a:lnTo>
                <a:lnTo>
                  <a:pt x="4443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517" y="1276471"/>
            <a:ext cx="4993005" cy="3295650"/>
          </a:xfrm>
          <a:custGeom>
            <a:avLst/>
            <a:gdLst/>
            <a:ahLst/>
            <a:cxnLst/>
            <a:rect l="l" t="t" r="r" b="b"/>
            <a:pathLst>
              <a:path w="4993005" h="3295650">
                <a:moveTo>
                  <a:pt x="0" y="549280"/>
                </a:moveTo>
                <a:lnTo>
                  <a:pt x="2016" y="501880"/>
                </a:lnTo>
                <a:lnTo>
                  <a:pt x="7954" y="455601"/>
                </a:lnTo>
                <a:lnTo>
                  <a:pt x="17650" y="410608"/>
                </a:lnTo>
                <a:lnTo>
                  <a:pt x="30938" y="367065"/>
                </a:lnTo>
                <a:lnTo>
                  <a:pt x="47654" y="325137"/>
                </a:lnTo>
                <a:lnTo>
                  <a:pt x="67634" y="284989"/>
                </a:lnTo>
                <a:lnTo>
                  <a:pt x="90711" y="246785"/>
                </a:lnTo>
                <a:lnTo>
                  <a:pt x="116721" y="210691"/>
                </a:lnTo>
                <a:lnTo>
                  <a:pt x="145500" y="176871"/>
                </a:lnTo>
                <a:lnTo>
                  <a:pt x="176882" y="145490"/>
                </a:lnTo>
                <a:lnTo>
                  <a:pt x="210703" y="116713"/>
                </a:lnTo>
                <a:lnTo>
                  <a:pt x="246798" y="90704"/>
                </a:lnTo>
                <a:lnTo>
                  <a:pt x="285002" y="67628"/>
                </a:lnTo>
                <a:lnTo>
                  <a:pt x="325150" y="47650"/>
                </a:lnTo>
                <a:lnTo>
                  <a:pt x="367077" y="30935"/>
                </a:lnTo>
                <a:lnTo>
                  <a:pt x="410619" y="17648"/>
                </a:lnTo>
                <a:lnTo>
                  <a:pt x="455610" y="7953"/>
                </a:lnTo>
                <a:lnTo>
                  <a:pt x="501887" y="2015"/>
                </a:lnTo>
                <a:lnTo>
                  <a:pt x="549283" y="0"/>
                </a:lnTo>
                <a:lnTo>
                  <a:pt x="4443310" y="0"/>
                </a:lnTo>
                <a:lnTo>
                  <a:pt x="4490709" y="2015"/>
                </a:lnTo>
                <a:lnTo>
                  <a:pt x="4536988" y="7953"/>
                </a:lnTo>
                <a:lnTo>
                  <a:pt x="4581981" y="17648"/>
                </a:lnTo>
                <a:lnTo>
                  <a:pt x="4625524" y="30935"/>
                </a:lnTo>
                <a:lnTo>
                  <a:pt x="4667452" y="47650"/>
                </a:lnTo>
                <a:lnTo>
                  <a:pt x="4707601" y="67628"/>
                </a:lnTo>
                <a:lnTo>
                  <a:pt x="4745804" y="90704"/>
                </a:lnTo>
                <a:lnTo>
                  <a:pt x="4781898" y="116713"/>
                </a:lnTo>
                <a:lnTo>
                  <a:pt x="4815718" y="145490"/>
                </a:lnTo>
                <a:lnTo>
                  <a:pt x="4847099" y="176871"/>
                </a:lnTo>
                <a:lnTo>
                  <a:pt x="4875877" y="210691"/>
                </a:lnTo>
                <a:lnTo>
                  <a:pt x="4901886" y="246785"/>
                </a:lnTo>
                <a:lnTo>
                  <a:pt x="4924961" y="284989"/>
                </a:lnTo>
                <a:lnTo>
                  <a:pt x="4944939" y="325137"/>
                </a:lnTo>
                <a:lnTo>
                  <a:pt x="4961654" y="367065"/>
                </a:lnTo>
                <a:lnTo>
                  <a:pt x="4974941" y="410608"/>
                </a:lnTo>
                <a:lnTo>
                  <a:pt x="4984636" y="455601"/>
                </a:lnTo>
                <a:lnTo>
                  <a:pt x="4990574" y="501880"/>
                </a:lnTo>
                <a:lnTo>
                  <a:pt x="4992590" y="549280"/>
                </a:lnTo>
                <a:lnTo>
                  <a:pt x="4992590" y="2746257"/>
                </a:lnTo>
                <a:lnTo>
                  <a:pt x="4990574" y="2793649"/>
                </a:lnTo>
                <a:lnTo>
                  <a:pt x="4984636" y="2839921"/>
                </a:lnTo>
                <a:lnTo>
                  <a:pt x="4974941" y="2884910"/>
                </a:lnTo>
                <a:lnTo>
                  <a:pt x="4961654" y="2928450"/>
                </a:lnTo>
                <a:lnTo>
                  <a:pt x="4944939" y="2970375"/>
                </a:lnTo>
                <a:lnTo>
                  <a:pt x="4924961" y="3010522"/>
                </a:lnTo>
                <a:lnTo>
                  <a:pt x="4901886" y="3048725"/>
                </a:lnTo>
                <a:lnTo>
                  <a:pt x="4875877" y="3084820"/>
                </a:lnTo>
                <a:lnTo>
                  <a:pt x="4847099" y="3118641"/>
                </a:lnTo>
                <a:lnTo>
                  <a:pt x="4815718" y="3150023"/>
                </a:lnTo>
                <a:lnTo>
                  <a:pt x="4781898" y="3178802"/>
                </a:lnTo>
                <a:lnTo>
                  <a:pt x="4745804" y="3204813"/>
                </a:lnTo>
                <a:lnTo>
                  <a:pt x="4707601" y="3227891"/>
                </a:lnTo>
                <a:lnTo>
                  <a:pt x="4667452" y="3247870"/>
                </a:lnTo>
                <a:lnTo>
                  <a:pt x="4625524" y="3264587"/>
                </a:lnTo>
                <a:lnTo>
                  <a:pt x="4581981" y="3277876"/>
                </a:lnTo>
                <a:lnTo>
                  <a:pt x="4536988" y="3287573"/>
                </a:lnTo>
                <a:lnTo>
                  <a:pt x="4490709" y="3293511"/>
                </a:lnTo>
                <a:lnTo>
                  <a:pt x="4443310" y="3295528"/>
                </a:lnTo>
                <a:lnTo>
                  <a:pt x="549283" y="3295528"/>
                </a:lnTo>
                <a:lnTo>
                  <a:pt x="501887" y="3293511"/>
                </a:lnTo>
                <a:lnTo>
                  <a:pt x="455610" y="3287573"/>
                </a:lnTo>
                <a:lnTo>
                  <a:pt x="410619" y="3277876"/>
                </a:lnTo>
                <a:lnTo>
                  <a:pt x="367077" y="3264587"/>
                </a:lnTo>
                <a:lnTo>
                  <a:pt x="325150" y="3247870"/>
                </a:lnTo>
                <a:lnTo>
                  <a:pt x="285002" y="3227891"/>
                </a:lnTo>
                <a:lnTo>
                  <a:pt x="246798" y="3204813"/>
                </a:lnTo>
                <a:lnTo>
                  <a:pt x="210703" y="3178802"/>
                </a:lnTo>
                <a:lnTo>
                  <a:pt x="176882" y="3150023"/>
                </a:lnTo>
                <a:lnTo>
                  <a:pt x="145500" y="3118641"/>
                </a:lnTo>
                <a:lnTo>
                  <a:pt x="116721" y="3084820"/>
                </a:lnTo>
                <a:lnTo>
                  <a:pt x="90711" y="3048725"/>
                </a:lnTo>
                <a:lnTo>
                  <a:pt x="67634" y="3010522"/>
                </a:lnTo>
                <a:lnTo>
                  <a:pt x="47654" y="2970375"/>
                </a:lnTo>
                <a:lnTo>
                  <a:pt x="30938" y="2928450"/>
                </a:lnTo>
                <a:lnTo>
                  <a:pt x="17650" y="2884910"/>
                </a:lnTo>
                <a:lnTo>
                  <a:pt x="7954" y="2839921"/>
                </a:lnTo>
                <a:lnTo>
                  <a:pt x="2016" y="2793649"/>
                </a:lnTo>
                <a:lnTo>
                  <a:pt x="0" y="2746257"/>
                </a:lnTo>
                <a:lnTo>
                  <a:pt x="0" y="549280"/>
                </a:lnTo>
                <a:close/>
              </a:path>
            </a:pathLst>
          </a:custGeom>
          <a:ln w="12700">
            <a:solidFill>
              <a:srgbClr val="008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888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dirty="0" sz="2750" spc="-3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-5" b="1">
                <a:solidFill>
                  <a:srgbClr val="5F4778"/>
                </a:solidFill>
                <a:latin typeface="Calibri"/>
                <a:cs typeface="Calibri"/>
              </a:rPr>
              <a:t>SVN?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969" y="1700844"/>
            <a:ext cx="3766820" cy="2292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5146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Apache </a:t>
            </a:r>
            <a:r>
              <a:rPr dirty="0" sz="1350" spc="-15">
                <a:latin typeface="Calibri"/>
                <a:cs typeface="Calibri"/>
              </a:rPr>
              <a:t>Subversion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software </a:t>
            </a:r>
            <a:r>
              <a:rPr dirty="0" sz="1350" spc="-15">
                <a:latin typeface="Calibri"/>
                <a:cs typeface="Calibri"/>
              </a:rPr>
              <a:t>versioning </a:t>
            </a:r>
            <a:r>
              <a:rPr dirty="0" sz="1350" spc="-5">
                <a:latin typeface="Calibri"/>
                <a:cs typeface="Calibri"/>
              </a:rPr>
              <a:t>and  revision </a:t>
            </a:r>
            <a:r>
              <a:rPr dirty="0" sz="1350">
                <a:latin typeface="Calibri"/>
                <a:cs typeface="Calibri"/>
              </a:rPr>
              <a:t>control </a:t>
            </a:r>
            <a:r>
              <a:rPr dirty="0" sz="1350" spc="-10">
                <a:latin typeface="Calibri"/>
                <a:cs typeface="Calibri"/>
              </a:rPr>
              <a:t>system </a:t>
            </a:r>
            <a:r>
              <a:rPr dirty="0" sz="1350" spc="-20">
                <a:latin typeface="Calibri"/>
                <a:cs typeface="Calibri"/>
              </a:rPr>
              <a:t>distributed </a:t>
            </a:r>
            <a:r>
              <a:rPr dirty="0" sz="1350" spc="10">
                <a:latin typeface="Calibri"/>
                <a:cs typeface="Calibri"/>
              </a:rPr>
              <a:t>as </a:t>
            </a:r>
            <a:r>
              <a:rPr dirty="0" sz="1350">
                <a:latin typeface="Calibri"/>
                <a:cs typeface="Calibri"/>
              </a:rPr>
              <a:t>open </a:t>
            </a:r>
            <a:r>
              <a:rPr dirty="0" sz="1350" spc="-5">
                <a:latin typeface="Calibri"/>
                <a:cs typeface="Calibri"/>
              </a:rPr>
              <a:t>source  </a:t>
            </a:r>
            <a:r>
              <a:rPr dirty="0" sz="1350" spc="-25">
                <a:latin typeface="Calibri"/>
                <a:cs typeface="Calibri"/>
              </a:rPr>
              <a:t>under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Apache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License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based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5">
                <a:latin typeface="Calibri"/>
                <a:cs typeface="Calibri"/>
              </a:rPr>
              <a:t>Centralized </a:t>
            </a: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>
                <a:latin typeface="Calibri"/>
                <a:cs typeface="Calibri"/>
              </a:rPr>
              <a:t>Control</a:t>
            </a:r>
            <a:r>
              <a:rPr dirty="0" sz="1350" spc="-18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Architecture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47015">
              <a:lnSpc>
                <a:spcPct val="102000"/>
              </a:lnSpc>
              <a:spcBef>
                <a:spcPts val="5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15">
                <a:latin typeface="Calibri"/>
                <a:cs typeface="Calibri"/>
              </a:rPr>
              <a:t>development </a:t>
            </a:r>
            <a:r>
              <a:rPr dirty="0" sz="1350" spc="-5">
                <a:latin typeface="Calibri"/>
                <a:cs typeface="Calibri"/>
              </a:rPr>
              <a:t>started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2000,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version  finally became available </a:t>
            </a:r>
            <a:r>
              <a:rPr dirty="0" sz="1350" spc="-10">
                <a:latin typeface="Calibri"/>
                <a:cs typeface="Calibri"/>
              </a:rPr>
              <a:t>in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2004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269875">
              <a:lnSpc>
                <a:spcPct val="102200"/>
              </a:lnSpc>
            </a:pP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10">
                <a:latin typeface="Calibri"/>
                <a:cs typeface="Calibri"/>
              </a:rPr>
              <a:t>is still </a:t>
            </a:r>
            <a:r>
              <a:rPr dirty="0" sz="1350" spc="-5">
                <a:latin typeface="Calibri"/>
                <a:cs typeface="Calibri"/>
              </a:rPr>
              <a:t>constantly </a:t>
            </a:r>
            <a:r>
              <a:rPr dirty="0" sz="1350" spc="-20">
                <a:latin typeface="Calibri"/>
                <a:cs typeface="Calibri"/>
              </a:rPr>
              <a:t>being </a:t>
            </a:r>
            <a:r>
              <a:rPr dirty="0" sz="1350" spc="-10">
                <a:latin typeface="Calibri"/>
                <a:cs typeface="Calibri"/>
              </a:rPr>
              <a:t>developed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small </a:t>
            </a:r>
            <a:r>
              <a:rPr dirty="0" sz="1350" spc="-30">
                <a:latin typeface="Calibri"/>
                <a:cs typeface="Calibri"/>
              </a:rPr>
              <a:t>but  </a:t>
            </a:r>
            <a:r>
              <a:rPr dirty="0" sz="1350">
                <a:latin typeface="Calibri"/>
                <a:cs typeface="Calibri"/>
              </a:rPr>
              <a:t>active open </a:t>
            </a:r>
            <a:r>
              <a:rPr dirty="0" sz="1350" spc="-5">
                <a:latin typeface="Calibri"/>
                <a:cs typeface="Calibri"/>
              </a:rPr>
              <a:t>source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community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988" y="1776034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4386" y="2498166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988" y="295333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386" y="358592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266809"/>
            <a:ext cx="5086350" cy="311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3517" y="1287017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4488634" y="0"/>
                </a:moveTo>
                <a:lnTo>
                  <a:pt x="503944" y="0"/>
                </a:lnTo>
                <a:lnTo>
                  <a:pt x="455410" y="2306"/>
                </a:lnTo>
                <a:lnTo>
                  <a:pt x="408182" y="9084"/>
                </a:lnTo>
                <a:lnTo>
                  <a:pt x="362471" y="20123"/>
                </a:lnTo>
                <a:lnTo>
                  <a:pt x="318487" y="35211"/>
                </a:lnTo>
                <a:lnTo>
                  <a:pt x="276441" y="54139"/>
                </a:lnTo>
                <a:lnTo>
                  <a:pt x="236546" y="76695"/>
                </a:lnTo>
                <a:lnTo>
                  <a:pt x="199012" y="102668"/>
                </a:lnTo>
                <a:lnTo>
                  <a:pt x="164051" y="131846"/>
                </a:lnTo>
                <a:lnTo>
                  <a:pt x="131873" y="164020"/>
                </a:lnTo>
                <a:lnTo>
                  <a:pt x="102690" y="198979"/>
                </a:lnTo>
                <a:lnTo>
                  <a:pt x="76713" y="236510"/>
                </a:lnTo>
                <a:lnTo>
                  <a:pt x="54152" y="276404"/>
                </a:lnTo>
                <a:lnTo>
                  <a:pt x="35220" y="318449"/>
                </a:lnTo>
                <a:lnTo>
                  <a:pt x="20128" y="362435"/>
                </a:lnTo>
                <a:lnTo>
                  <a:pt x="9086" y="408150"/>
                </a:lnTo>
                <a:lnTo>
                  <a:pt x="2306" y="455384"/>
                </a:lnTo>
                <a:lnTo>
                  <a:pt x="0" y="503925"/>
                </a:lnTo>
                <a:lnTo>
                  <a:pt x="0" y="2519684"/>
                </a:lnTo>
                <a:lnTo>
                  <a:pt x="2306" y="2568207"/>
                </a:lnTo>
                <a:lnTo>
                  <a:pt x="9086" y="2615427"/>
                </a:lnTo>
                <a:lnTo>
                  <a:pt x="20128" y="2661131"/>
                </a:lnTo>
                <a:lnTo>
                  <a:pt x="35220" y="2705109"/>
                </a:lnTo>
                <a:lnTo>
                  <a:pt x="54152" y="2747149"/>
                </a:lnTo>
                <a:lnTo>
                  <a:pt x="76713" y="2787040"/>
                </a:lnTo>
                <a:lnTo>
                  <a:pt x="102690" y="2824571"/>
                </a:lnTo>
                <a:lnTo>
                  <a:pt x="131873" y="2859530"/>
                </a:lnTo>
                <a:lnTo>
                  <a:pt x="164051" y="2891706"/>
                </a:lnTo>
                <a:lnTo>
                  <a:pt x="199012" y="2920888"/>
                </a:lnTo>
                <a:lnTo>
                  <a:pt x="236546" y="2946865"/>
                </a:lnTo>
                <a:lnTo>
                  <a:pt x="276441" y="2969425"/>
                </a:lnTo>
                <a:lnTo>
                  <a:pt x="318487" y="2988357"/>
                </a:lnTo>
                <a:lnTo>
                  <a:pt x="362471" y="3003450"/>
                </a:lnTo>
                <a:lnTo>
                  <a:pt x="408182" y="3014492"/>
                </a:lnTo>
                <a:lnTo>
                  <a:pt x="455410" y="3021272"/>
                </a:lnTo>
                <a:lnTo>
                  <a:pt x="503944" y="3023579"/>
                </a:lnTo>
                <a:lnTo>
                  <a:pt x="4488634" y="3023579"/>
                </a:lnTo>
                <a:lnTo>
                  <a:pt x="4537180" y="3021272"/>
                </a:lnTo>
                <a:lnTo>
                  <a:pt x="4584418" y="3014492"/>
                </a:lnTo>
                <a:lnTo>
                  <a:pt x="4630137" y="3003450"/>
                </a:lnTo>
                <a:lnTo>
                  <a:pt x="4674127" y="2988357"/>
                </a:lnTo>
                <a:lnTo>
                  <a:pt x="4716175" y="2969425"/>
                </a:lnTo>
                <a:lnTo>
                  <a:pt x="4756071" y="2946865"/>
                </a:lnTo>
                <a:lnTo>
                  <a:pt x="4793605" y="2920888"/>
                </a:lnTo>
                <a:lnTo>
                  <a:pt x="4828565" y="2891706"/>
                </a:lnTo>
                <a:lnTo>
                  <a:pt x="4860740" y="2859530"/>
                </a:lnTo>
                <a:lnTo>
                  <a:pt x="4889920" y="2824571"/>
                </a:lnTo>
                <a:lnTo>
                  <a:pt x="4915894" y="2787040"/>
                </a:lnTo>
                <a:lnTo>
                  <a:pt x="4938450" y="2747149"/>
                </a:lnTo>
                <a:lnTo>
                  <a:pt x="4957378" y="2705109"/>
                </a:lnTo>
                <a:lnTo>
                  <a:pt x="4972467" y="2661131"/>
                </a:lnTo>
                <a:lnTo>
                  <a:pt x="4983506" y="2615427"/>
                </a:lnTo>
                <a:lnTo>
                  <a:pt x="4990284" y="2568207"/>
                </a:lnTo>
                <a:lnTo>
                  <a:pt x="4992590" y="2519684"/>
                </a:lnTo>
                <a:lnTo>
                  <a:pt x="4992590" y="503925"/>
                </a:lnTo>
                <a:lnTo>
                  <a:pt x="4990284" y="455384"/>
                </a:lnTo>
                <a:lnTo>
                  <a:pt x="4983506" y="408150"/>
                </a:lnTo>
                <a:lnTo>
                  <a:pt x="4972467" y="362435"/>
                </a:lnTo>
                <a:lnTo>
                  <a:pt x="4957378" y="318449"/>
                </a:lnTo>
                <a:lnTo>
                  <a:pt x="4938450" y="276404"/>
                </a:lnTo>
                <a:lnTo>
                  <a:pt x="4915894" y="236510"/>
                </a:lnTo>
                <a:lnTo>
                  <a:pt x="4889920" y="198979"/>
                </a:lnTo>
                <a:lnTo>
                  <a:pt x="4860740" y="164020"/>
                </a:lnTo>
                <a:lnTo>
                  <a:pt x="4828565" y="131846"/>
                </a:lnTo>
                <a:lnTo>
                  <a:pt x="4793605" y="102668"/>
                </a:lnTo>
                <a:lnTo>
                  <a:pt x="4756071" y="76695"/>
                </a:lnTo>
                <a:lnTo>
                  <a:pt x="4716175" y="54139"/>
                </a:lnTo>
                <a:lnTo>
                  <a:pt x="4674127" y="35211"/>
                </a:lnTo>
                <a:lnTo>
                  <a:pt x="4630137" y="20123"/>
                </a:lnTo>
                <a:lnTo>
                  <a:pt x="4584418" y="9084"/>
                </a:lnTo>
                <a:lnTo>
                  <a:pt x="4537180" y="2306"/>
                </a:lnTo>
                <a:lnTo>
                  <a:pt x="4488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517" y="1287018"/>
            <a:ext cx="4993005" cy="3023870"/>
          </a:xfrm>
          <a:custGeom>
            <a:avLst/>
            <a:gdLst/>
            <a:ahLst/>
            <a:cxnLst/>
            <a:rect l="l" t="t" r="r" b="b"/>
            <a:pathLst>
              <a:path w="4993005" h="3023870">
                <a:moveTo>
                  <a:pt x="0" y="503925"/>
                </a:moveTo>
                <a:lnTo>
                  <a:pt x="2306" y="455384"/>
                </a:lnTo>
                <a:lnTo>
                  <a:pt x="9086" y="408150"/>
                </a:lnTo>
                <a:lnTo>
                  <a:pt x="20128" y="362435"/>
                </a:lnTo>
                <a:lnTo>
                  <a:pt x="35220" y="318449"/>
                </a:lnTo>
                <a:lnTo>
                  <a:pt x="54152" y="276404"/>
                </a:lnTo>
                <a:lnTo>
                  <a:pt x="76713" y="236510"/>
                </a:lnTo>
                <a:lnTo>
                  <a:pt x="102690" y="198979"/>
                </a:lnTo>
                <a:lnTo>
                  <a:pt x="131873" y="164020"/>
                </a:lnTo>
                <a:lnTo>
                  <a:pt x="164051" y="131846"/>
                </a:lnTo>
                <a:lnTo>
                  <a:pt x="199012" y="102668"/>
                </a:lnTo>
                <a:lnTo>
                  <a:pt x="236546" y="76695"/>
                </a:lnTo>
                <a:lnTo>
                  <a:pt x="276441" y="54139"/>
                </a:lnTo>
                <a:lnTo>
                  <a:pt x="318487" y="35211"/>
                </a:lnTo>
                <a:lnTo>
                  <a:pt x="362471" y="20123"/>
                </a:lnTo>
                <a:lnTo>
                  <a:pt x="408182" y="9084"/>
                </a:lnTo>
                <a:lnTo>
                  <a:pt x="455410" y="2306"/>
                </a:lnTo>
                <a:lnTo>
                  <a:pt x="503944" y="0"/>
                </a:lnTo>
                <a:lnTo>
                  <a:pt x="4488634" y="0"/>
                </a:lnTo>
                <a:lnTo>
                  <a:pt x="4537180" y="2306"/>
                </a:lnTo>
                <a:lnTo>
                  <a:pt x="4584418" y="9084"/>
                </a:lnTo>
                <a:lnTo>
                  <a:pt x="4630137" y="20123"/>
                </a:lnTo>
                <a:lnTo>
                  <a:pt x="4674126" y="35211"/>
                </a:lnTo>
                <a:lnTo>
                  <a:pt x="4716174" y="54139"/>
                </a:lnTo>
                <a:lnTo>
                  <a:pt x="4756071" y="76695"/>
                </a:lnTo>
                <a:lnTo>
                  <a:pt x="4793604" y="102668"/>
                </a:lnTo>
                <a:lnTo>
                  <a:pt x="4828564" y="131846"/>
                </a:lnTo>
                <a:lnTo>
                  <a:pt x="4860740" y="164020"/>
                </a:lnTo>
                <a:lnTo>
                  <a:pt x="4889920" y="198979"/>
                </a:lnTo>
                <a:lnTo>
                  <a:pt x="4915893" y="236510"/>
                </a:lnTo>
                <a:lnTo>
                  <a:pt x="4938450" y="276404"/>
                </a:lnTo>
                <a:lnTo>
                  <a:pt x="4957378" y="318449"/>
                </a:lnTo>
                <a:lnTo>
                  <a:pt x="4972467" y="362435"/>
                </a:lnTo>
                <a:lnTo>
                  <a:pt x="4983506" y="408150"/>
                </a:lnTo>
                <a:lnTo>
                  <a:pt x="4990284" y="455384"/>
                </a:lnTo>
                <a:lnTo>
                  <a:pt x="4992590" y="503925"/>
                </a:lnTo>
                <a:lnTo>
                  <a:pt x="4992590" y="2519684"/>
                </a:lnTo>
                <a:lnTo>
                  <a:pt x="4990284" y="2568207"/>
                </a:lnTo>
                <a:lnTo>
                  <a:pt x="4983506" y="2615426"/>
                </a:lnTo>
                <a:lnTo>
                  <a:pt x="4972467" y="2661131"/>
                </a:lnTo>
                <a:lnTo>
                  <a:pt x="4957378" y="2705109"/>
                </a:lnTo>
                <a:lnTo>
                  <a:pt x="4938450" y="2747149"/>
                </a:lnTo>
                <a:lnTo>
                  <a:pt x="4915893" y="2787040"/>
                </a:lnTo>
                <a:lnTo>
                  <a:pt x="4889920" y="2824571"/>
                </a:lnTo>
                <a:lnTo>
                  <a:pt x="4860740" y="2859530"/>
                </a:lnTo>
                <a:lnTo>
                  <a:pt x="4828564" y="2891706"/>
                </a:lnTo>
                <a:lnTo>
                  <a:pt x="4793604" y="2920888"/>
                </a:lnTo>
                <a:lnTo>
                  <a:pt x="4756071" y="2946865"/>
                </a:lnTo>
                <a:lnTo>
                  <a:pt x="4716174" y="2969425"/>
                </a:lnTo>
                <a:lnTo>
                  <a:pt x="4674126" y="2988357"/>
                </a:lnTo>
                <a:lnTo>
                  <a:pt x="4630137" y="3003450"/>
                </a:lnTo>
                <a:lnTo>
                  <a:pt x="4584418" y="3014492"/>
                </a:lnTo>
                <a:lnTo>
                  <a:pt x="4537180" y="3021272"/>
                </a:lnTo>
                <a:lnTo>
                  <a:pt x="4488634" y="3023579"/>
                </a:lnTo>
                <a:lnTo>
                  <a:pt x="503944" y="3023579"/>
                </a:lnTo>
                <a:lnTo>
                  <a:pt x="455410" y="3021272"/>
                </a:lnTo>
                <a:lnTo>
                  <a:pt x="408182" y="3014492"/>
                </a:lnTo>
                <a:lnTo>
                  <a:pt x="362471" y="3003450"/>
                </a:lnTo>
                <a:lnTo>
                  <a:pt x="318487" y="2988357"/>
                </a:lnTo>
                <a:lnTo>
                  <a:pt x="276441" y="2969425"/>
                </a:lnTo>
                <a:lnTo>
                  <a:pt x="236546" y="2946865"/>
                </a:lnTo>
                <a:lnTo>
                  <a:pt x="199012" y="2920888"/>
                </a:lnTo>
                <a:lnTo>
                  <a:pt x="164051" y="2891706"/>
                </a:lnTo>
                <a:lnTo>
                  <a:pt x="131873" y="2859530"/>
                </a:lnTo>
                <a:lnTo>
                  <a:pt x="102690" y="2824571"/>
                </a:lnTo>
                <a:lnTo>
                  <a:pt x="76713" y="2787040"/>
                </a:lnTo>
                <a:lnTo>
                  <a:pt x="54152" y="2747149"/>
                </a:lnTo>
                <a:lnTo>
                  <a:pt x="35220" y="2705109"/>
                </a:lnTo>
                <a:lnTo>
                  <a:pt x="20128" y="2661131"/>
                </a:lnTo>
                <a:lnTo>
                  <a:pt x="9086" y="2615426"/>
                </a:lnTo>
                <a:lnTo>
                  <a:pt x="2306" y="2568207"/>
                </a:lnTo>
                <a:lnTo>
                  <a:pt x="0" y="2519684"/>
                </a:lnTo>
                <a:lnTo>
                  <a:pt x="0" y="50392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2188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Disadvantages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SVN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761" y="1760153"/>
            <a:ext cx="3648710" cy="2082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25527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Constantly </a:t>
            </a:r>
            <a:r>
              <a:rPr dirty="0" sz="1350" spc="-15">
                <a:latin typeface="Calibri"/>
                <a:cs typeface="Calibri"/>
              </a:rPr>
              <a:t>needs </a:t>
            </a:r>
            <a:r>
              <a:rPr dirty="0" sz="1350" spc="10">
                <a:latin typeface="Calibri"/>
                <a:cs typeface="Calibri"/>
              </a:rPr>
              <a:t>an </a:t>
            </a:r>
            <a:r>
              <a:rPr dirty="0" sz="1350" spc="-10">
                <a:latin typeface="Calibri"/>
                <a:cs typeface="Calibri"/>
              </a:rPr>
              <a:t>Internet </a:t>
            </a:r>
            <a:r>
              <a:rPr dirty="0" sz="1350">
                <a:latin typeface="Calibri"/>
                <a:cs typeface="Calibri"/>
              </a:rPr>
              <a:t>Connection </a:t>
            </a:r>
            <a:r>
              <a:rPr dirty="0" sz="1350" spc="20">
                <a:latin typeface="Calibri"/>
                <a:cs typeface="Calibri"/>
              </a:rPr>
              <a:t>for</a:t>
            </a:r>
            <a:r>
              <a:rPr dirty="0" sz="1350" spc="-12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any  </a:t>
            </a:r>
            <a:r>
              <a:rPr dirty="0" sz="135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0"/>
              </a:lnSpc>
            </a:pP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 spc="-5">
                <a:latin typeface="Calibri"/>
                <a:cs typeface="Calibri"/>
              </a:rPr>
              <a:t>History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not downloaded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10">
                <a:latin typeface="Calibri"/>
                <a:cs typeface="Calibri"/>
              </a:rPr>
              <a:t>maintained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10">
                <a:latin typeface="Calibri"/>
                <a:cs typeface="Calibri"/>
              </a:rPr>
              <a:t>local</a:t>
            </a:r>
            <a:r>
              <a:rPr dirty="0" sz="1350" spc="-10">
                <a:latin typeface="Calibri"/>
                <a:cs typeface="Calibri"/>
              </a:rPr>
              <a:t> system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73660">
              <a:lnSpc>
                <a:spcPct val="102000"/>
              </a:lnSpc>
            </a:pPr>
            <a:r>
              <a:rPr dirty="0" sz="1350">
                <a:latin typeface="Calibri"/>
                <a:cs typeface="Calibri"/>
              </a:rPr>
              <a:t>Slower </a:t>
            </a:r>
            <a:r>
              <a:rPr dirty="0" sz="1350" spc="-5">
                <a:latin typeface="Calibri"/>
                <a:cs typeface="Calibri"/>
              </a:rPr>
              <a:t>than DVCS, </a:t>
            </a:r>
            <a:r>
              <a:rPr dirty="0" sz="1350" spc="-10">
                <a:latin typeface="Calibri"/>
                <a:cs typeface="Calibri"/>
              </a:rPr>
              <a:t>since </a:t>
            </a:r>
            <a:r>
              <a:rPr dirty="0" sz="1350" spc="-20">
                <a:latin typeface="Calibri"/>
                <a:cs typeface="Calibri"/>
              </a:rPr>
              <a:t>requires </a:t>
            </a:r>
            <a:r>
              <a:rPr dirty="0" sz="1350" spc="-15">
                <a:latin typeface="Calibri"/>
                <a:cs typeface="Calibri"/>
              </a:rPr>
              <a:t>internet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5">
                <a:latin typeface="Calibri"/>
                <a:cs typeface="Calibri"/>
              </a:rPr>
              <a:t>every  </a:t>
            </a:r>
            <a:r>
              <a:rPr dirty="0" sz="1350">
                <a:latin typeface="Calibri"/>
                <a:cs typeface="Calibri"/>
              </a:rPr>
              <a:t>operation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5">
                <a:latin typeface="Calibri"/>
                <a:cs typeface="Calibri"/>
              </a:rPr>
              <a:t>Conflicts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5">
                <a:latin typeface="Calibri"/>
                <a:cs typeface="Calibri"/>
              </a:rPr>
              <a:t>resolved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manually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996" y="1733410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4996" y="2390254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6824" y="3041255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0729" y="3595433"/>
            <a:ext cx="301129" cy="30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48284" y="1771650"/>
            <a:ext cx="3438539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55554" y="1781430"/>
            <a:ext cx="3364991" cy="2013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4881" y="120444"/>
            <a:ext cx="1360551" cy="47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 h="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492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Examples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2750" spc="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DVCS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827" y="692152"/>
            <a:ext cx="1948305" cy="194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14771" y="1272500"/>
            <a:ext cx="1886331" cy="787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6173" y="2603840"/>
            <a:ext cx="1192513" cy="1449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932" y="2447605"/>
            <a:ext cx="402209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Introduction </a:t>
            </a:r>
            <a:r>
              <a:rPr dirty="0" spc="15"/>
              <a:t>to</a:t>
            </a:r>
            <a:r>
              <a:rPr dirty="0" spc="295"/>
              <a:t> </a:t>
            </a:r>
            <a:r>
              <a:rPr dirty="0" spc="-15"/>
              <a:t>Git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4575" y="990584"/>
            <a:ext cx="4505340" cy="666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4387" y="1011173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4315587" y="0"/>
                </a:moveTo>
                <a:lnTo>
                  <a:pt x="95000" y="0"/>
                </a:lnTo>
                <a:lnTo>
                  <a:pt x="58025" y="7469"/>
                </a:lnTo>
                <a:lnTo>
                  <a:pt x="27827" y="27847"/>
                </a:lnTo>
                <a:lnTo>
                  <a:pt x="7466" y="58082"/>
                </a:lnTo>
                <a:lnTo>
                  <a:pt x="0" y="95128"/>
                </a:lnTo>
                <a:lnTo>
                  <a:pt x="0" y="475244"/>
                </a:lnTo>
                <a:lnTo>
                  <a:pt x="7466" y="512201"/>
                </a:lnTo>
                <a:lnTo>
                  <a:pt x="27827" y="542391"/>
                </a:lnTo>
                <a:lnTo>
                  <a:pt x="58025" y="562752"/>
                </a:lnTo>
                <a:lnTo>
                  <a:pt x="95000" y="570219"/>
                </a:lnTo>
                <a:lnTo>
                  <a:pt x="4315587" y="570219"/>
                </a:lnTo>
                <a:lnTo>
                  <a:pt x="4352632" y="562752"/>
                </a:lnTo>
                <a:lnTo>
                  <a:pt x="4382867" y="542391"/>
                </a:lnTo>
                <a:lnTo>
                  <a:pt x="4403245" y="512201"/>
                </a:lnTo>
                <a:lnTo>
                  <a:pt x="4410715" y="475244"/>
                </a:lnTo>
                <a:lnTo>
                  <a:pt x="4410715" y="95128"/>
                </a:lnTo>
                <a:lnTo>
                  <a:pt x="4403245" y="58082"/>
                </a:lnTo>
                <a:lnTo>
                  <a:pt x="4382867" y="27847"/>
                </a:lnTo>
                <a:lnTo>
                  <a:pt x="4352632" y="7469"/>
                </a:lnTo>
                <a:lnTo>
                  <a:pt x="431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386" y="1011174"/>
            <a:ext cx="4410710" cy="570230"/>
          </a:xfrm>
          <a:custGeom>
            <a:avLst/>
            <a:gdLst/>
            <a:ahLst/>
            <a:cxnLst/>
            <a:rect l="l" t="t" r="r" b="b"/>
            <a:pathLst>
              <a:path w="4410709" h="570230">
                <a:moveTo>
                  <a:pt x="0" y="95128"/>
                </a:moveTo>
                <a:lnTo>
                  <a:pt x="7466" y="58082"/>
                </a:lnTo>
                <a:lnTo>
                  <a:pt x="27827" y="27847"/>
                </a:lnTo>
                <a:lnTo>
                  <a:pt x="58025" y="7469"/>
                </a:lnTo>
                <a:lnTo>
                  <a:pt x="95000" y="0"/>
                </a:lnTo>
                <a:lnTo>
                  <a:pt x="4315586" y="0"/>
                </a:lnTo>
                <a:lnTo>
                  <a:pt x="4352632" y="7469"/>
                </a:lnTo>
                <a:lnTo>
                  <a:pt x="4382867" y="27847"/>
                </a:lnTo>
                <a:lnTo>
                  <a:pt x="4403245" y="58082"/>
                </a:lnTo>
                <a:lnTo>
                  <a:pt x="4410714" y="95128"/>
                </a:lnTo>
                <a:lnTo>
                  <a:pt x="4410714" y="475244"/>
                </a:lnTo>
                <a:lnTo>
                  <a:pt x="4403245" y="512201"/>
                </a:lnTo>
                <a:lnTo>
                  <a:pt x="4382867" y="542391"/>
                </a:lnTo>
                <a:lnTo>
                  <a:pt x="4352632" y="562752"/>
                </a:lnTo>
                <a:lnTo>
                  <a:pt x="4315586" y="570219"/>
                </a:lnTo>
                <a:lnTo>
                  <a:pt x="95000" y="570219"/>
                </a:lnTo>
                <a:lnTo>
                  <a:pt x="58025" y="562752"/>
                </a:lnTo>
                <a:lnTo>
                  <a:pt x="27827" y="542391"/>
                </a:lnTo>
                <a:lnTo>
                  <a:pt x="7466" y="512201"/>
                </a:lnTo>
                <a:lnTo>
                  <a:pt x="0" y="475244"/>
                </a:lnTo>
                <a:lnTo>
                  <a:pt x="0" y="9512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3792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Why</a:t>
            </a:r>
            <a:r>
              <a:rPr dirty="0" sz="2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525" y="1819275"/>
            <a:ext cx="8420115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5634" y="1844902"/>
            <a:ext cx="8312779" cy="908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873" y="1840074"/>
            <a:ext cx="8322309" cy="918210"/>
          </a:xfrm>
          <a:custGeom>
            <a:avLst/>
            <a:gdLst/>
            <a:ahLst/>
            <a:cxnLst/>
            <a:rect l="l" t="t" r="r" b="b"/>
            <a:pathLst>
              <a:path w="8322309" h="918210">
                <a:moveTo>
                  <a:pt x="0" y="917984"/>
                </a:moveTo>
                <a:lnTo>
                  <a:pt x="8322289" y="917984"/>
                </a:lnTo>
                <a:lnTo>
                  <a:pt x="8322289" y="0"/>
                </a:lnTo>
                <a:lnTo>
                  <a:pt x="0" y="0"/>
                </a:lnTo>
                <a:lnTo>
                  <a:pt x="0" y="917984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5634" y="2753361"/>
            <a:ext cx="8312779" cy="1771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0873" y="2748591"/>
            <a:ext cx="8322309" cy="1781810"/>
          </a:xfrm>
          <a:custGeom>
            <a:avLst/>
            <a:gdLst/>
            <a:ahLst/>
            <a:cxnLst/>
            <a:rect l="l" t="t" r="r" b="b"/>
            <a:pathLst>
              <a:path w="8322309" h="1781810">
                <a:moveTo>
                  <a:pt x="0" y="1781437"/>
                </a:moveTo>
                <a:lnTo>
                  <a:pt x="8322289" y="1781437"/>
                </a:lnTo>
                <a:lnTo>
                  <a:pt x="8322289" y="0"/>
                </a:lnTo>
                <a:lnTo>
                  <a:pt x="0" y="0"/>
                </a:lnTo>
                <a:lnTo>
                  <a:pt x="0" y="1781437"/>
                </a:lnTo>
                <a:close/>
              </a:path>
            </a:pathLst>
          </a:custGeom>
          <a:ln w="9534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02867" y="1175699"/>
            <a:ext cx="376427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most </a:t>
            </a:r>
            <a:r>
              <a:rPr dirty="0" sz="1350" spc="-10">
                <a:latin typeface="Calibri"/>
                <a:cs typeface="Calibri"/>
              </a:rPr>
              <a:t>popular </a:t>
            </a:r>
            <a:r>
              <a:rPr dirty="0" sz="1350" spc="15">
                <a:latin typeface="Calibri"/>
                <a:cs typeface="Calibri"/>
              </a:rPr>
              <a:t>tool </a:t>
            </a:r>
            <a:r>
              <a:rPr dirty="0" sz="1350" spc="-5">
                <a:latin typeface="Calibri"/>
                <a:cs typeface="Calibri"/>
              </a:rPr>
              <a:t>among </a:t>
            </a:r>
            <a:r>
              <a:rPr dirty="0" sz="1350">
                <a:latin typeface="Calibri"/>
                <a:cs typeface="Calibri"/>
              </a:rPr>
              <a:t>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DVCS</a:t>
            </a:r>
            <a:r>
              <a:rPr dirty="0" sz="1350" spc="5">
                <a:latin typeface="Calibri"/>
                <a:cs typeface="Calibri"/>
              </a:rPr>
              <a:t> tools.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990615"/>
            <a:ext cx="8077200" cy="107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7608" y="1011173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7825606" y="0"/>
                </a:moveTo>
                <a:lnTo>
                  <a:pt x="163162" y="0"/>
                </a:lnTo>
                <a:lnTo>
                  <a:pt x="119789" y="5835"/>
                </a:lnTo>
                <a:lnTo>
                  <a:pt x="80814" y="22300"/>
                </a:lnTo>
                <a:lnTo>
                  <a:pt x="47791" y="47830"/>
                </a:lnTo>
                <a:lnTo>
                  <a:pt x="22278" y="80864"/>
                </a:lnTo>
                <a:lnTo>
                  <a:pt x="5828" y="119838"/>
                </a:lnTo>
                <a:lnTo>
                  <a:pt x="0" y="163189"/>
                </a:lnTo>
                <a:lnTo>
                  <a:pt x="0" y="815858"/>
                </a:lnTo>
                <a:lnTo>
                  <a:pt x="5828" y="859209"/>
                </a:lnTo>
                <a:lnTo>
                  <a:pt x="22278" y="898183"/>
                </a:lnTo>
                <a:lnTo>
                  <a:pt x="47791" y="931217"/>
                </a:lnTo>
                <a:lnTo>
                  <a:pt x="80814" y="956748"/>
                </a:lnTo>
                <a:lnTo>
                  <a:pt x="119789" y="973212"/>
                </a:lnTo>
                <a:lnTo>
                  <a:pt x="163162" y="979048"/>
                </a:lnTo>
                <a:lnTo>
                  <a:pt x="7825606" y="979048"/>
                </a:lnTo>
                <a:lnTo>
                  <a:pt x="7868999" y="973212"/>
                </a:lnTo>
                <a:lnTo>
                  <a:pt x="7907985" y="956748"/>
                </a:lnTo>
                <a:lnTo>
                  <a:pt x="7941011" y="931217"/>
                </a:lnTo>
                <a:lnTo>
                  <a:pt x="7966523" y="898183"/>
                </a:lnTo>
                <a:lnTo>
                  <a:pt x="7982969" y="859209"/>
                </a:lnTo>
                <a:lnTo>
                  <a:pt x="7988796" y="815858"/>
                </a:lnTo>
                <a:lnTo>
                  <a:pt x="7988796" y="163189"/>
                </a:lnTo>
                <a:lnTo>
                  <a:pt x="7982969" y="119838"/>
                </a:lnTo>
                <a:lnTo>
                  <a:pt x="7966523" y="80864"/>
                </a:lnTo>
                <a:lnTo>
                  <a:pt x="7941011" y="47830"/>
                </a:lnTo>
                <a:lnTo>
                  <a:pt x="7907985" y="22300"/>
                </a:lnTo>
                <a:lnTo>
                  <a:pt x="7868999" y="5835"/>
                </a:lnTo>
                <a:lnTo>
                  <a:pt x="7825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7608" y="1011174"/>
            <a:ext cx="7988934" cy="979169"/>
          </a:xfrm>
          <a:custGeom>
            <a:avLst/>
            <a:gdLst/>
            <a:ahLst/>
            <a:cxnLst/>
            <a:rect l="l" t="t" r="r" b="b"/>
            <a:pathLst>
              <a:path w="7988934" h="979169">
                <a:moveTo>
                  <a:pt x="0" y="163189"/>
                </a:moveTo>
                <a:lnTo>
                  <a:pt x="5828" y="119838"/>
                </a:lnTo>
                <a:lnTo>
                  <a:pt x="22278" y="80864"/>
                </a:lnTo>
                <a:lnTo>
                  <a:pt x="47791" y="47830"/>
                </a:lnTo>
                <a:lnTo>
                  <a:pt x="80814" y="22300"/>
                </a:lnTo>
                <a:lnTo>
                  <a:pt x="119789" y="5835"/>
                </a:lnTo>
                <a:lnTo>
                  <a:pt x="163162" y="0"/>
                </a:lnTo>
                <a:lnTo>
                  <a:pt x="7825605" y="0"/>
                </a:lnTo>
                <a:lnTo>
                  <a:pt x="7868999" y="5835"/>
                </a:lnTo>
                <a:lnTo>
                  <a:pt x="7907985" y="22300"/>
                </a:lnTo>
                <a:lnTo>
                  <a:pt x="7941010" y="47830"/>
                </a:lnTo>
                <a:lnTo>
                  <a:pt x="7966522" y="80864"/>
                </a:lnTo>
                <a:lnTo>
                  <a:pt x="7982968" y="119838"/>
                </a:lnTo>
                <a:lnTo>
                  <a:pt x="7988795" y="163189"/>
                </a:lnTo>
                <a:lnTo>
                  <a:pt x="7988795" y="815858"/>
                </a:lnTo>
                <a:lnTo>
                  <a:pt x="7982968" y="859209"/>
                </a:lnTo>
                <a:lnTo>
                  <a:pt x="7966522" y="898183"/>
                </a:lnTo>
                <a:lnTo>
                  <a:pt x="7941010" y="931217"/>
                </a:lnTo>
                <a:lnTo>
                  <a:pt x="7907985" y="956747"/>
                </a:lnTo>
                <a:lnTo>
                  <a:pt x="7868999" y="973212"/>
                </a:lnTo>
                <a:lnTo>
                  <a:pt x="7825605" y="979048"/>
                </a:lnTo>
                <a:lnTo>
                  <a:pt x="163162" y="979048"/>
                </a:lnTo>
                <a:lnTo>
                  <a:pt x="119789" y="973212"/>
                </a:lnTo>
                <a:lnTo>
                  <a:pt x="80814" y="956747"/>
                </a:lnTo>
                <a:lnTo>
                  <a:pt x="47791" y="931217"/>
                </a:lnTo>
                <a:lnTo>
                  <a:pt x="22278" y="898183"/>
                </a:lnTo>
                <a:lnTo>
                  <a:pt x="5828" y="859209"/>
                </a:lnTo>
                <a:lnTo>
                  <a:pt x="0" y="815858"/>
                </a:lnTo>
                <a:lnTo>
                  <a:pt x="0" y="16318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182626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dirty="0" sz="2750" spc="-3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9815" y="1168651"/>
            <a:ext cx="7028815" cy="641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998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version-control </a:t>
            </a:r>
            <a:r>
              <a:rPr dirty="0" sz="1350" spc="-5">
                <a:latin typeface="Calibri"/>
                <a:cs typeface="Calibri"/>
              </a:rPr>
              <a:t>system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5">
                <a:latin typeface="Calibri"/>
                <a:cs typeface="Calibri"/>
              </a:rPr>
              <a:t>tracking </a:t>
            </a:r>
            <a:r>
              <a:rPr dirty="0" sz="1350" spc="-10">
                <a:latin typeface="Calibri"/>
                <a:cs typeface="Calibri"/>
              </a:rPr>
              <a:t>changes in </a:t>
            </a:r>
            <a:r>
              <a:rPr dirty="0" sz="1350" spc="-5">
                <a:latin typeface="Calibri"/>
                <a:cs typeface="Calibri"/>
              </a:rPr>
              <a:t>computer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-5">
                <a:latin typeface="Calibri"/>
                <a:cs typeface="Calibri"/>
              </a:rPr>
              <a:t>and coordinating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21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those  </a:t>
            </a:r>
            <a:r>
              <a:rPr dirty="0" sz="1350">
                <a:latin typeface="Calibri"/>
                <a:cs typeface="Calibri"/>
              </a:rPr>
              <a:t>files among </a:t>
            </a:r>
            <a:r>
              <a:rPr dirty="0" sz="1350" spc="-20">
                <a:latin typeface="Calibri"/>
                <a:cs typeface="Calibri"/>
              </a:rPr>
              <a:t>multiple </a:t>
            </a:r>
            <a:r>
              <a:rPr dirty="0" sz="1350" spc="-10">
                <a:latin typeface="Calibri"/>
                <a:cs typeface="Calibri"/>
              </a:rPr>
              <a:t>people. </a:t>
            </a: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primarily </a:t>
            </a:r>
            <a:r>
              <a:rPr dirty="0" sz="1350" spc="-10">
                <a:latin typeface="Calibri"/>
                <a:cs typeface="Calibri"/>
              </a:rPr>
              <a:t>used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>
                <a:latin typeface="Calibri"/>
                <a:cs typeface="Calibri"/>
              </a:rPr>
              <a:t>source-code </a:t>
            </a:r>
            <a:r>
              <a:rPr dirty="0" sz="1350" spc="-10">
                <a:latin typeface="Calibri"/>
                <a:cs typeface="Calibri"/>
              </a:rPr>
              <a:t>management in </a:t>
            </a:r>
            <a:r>
              <a:rPr dirty="0" sz="1350" spc="5">
                <a:latin typeface="Calibri"/>
                <a:cs typeface="Calibri"/>
              </a:rPr>
              <a:t>software  </a:t>
            </a:r>
            <a:r>
              <a:rPr dirty="0" sz="1350" spc="-10">
                <a:latin typeface="Calibri"/>
                <a:cs typeface="Calibri"/>
              </a:rPr>
              <a:t>development, </a:t>
            </a:r>
            <a:r>
              <a:rPr dirty="0" sz="1350" spc="-25">
                <a:latin typeface="Calibri"/>
                <a:cs typeface="Calibri"/>
              </a:rPr>
              <a:t>but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used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keep </a:t>
            </a:r>
            <a:r>
              <a:rPr dirty="0" sz="1350" spc="5">
                <a:latin typeface="Calibri"/>
                <a:cs typeface="Calibri"/>
              </a:rPr>
              <a:t>track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0">
                <a:latin typeface="Calibri"/>
                <a:cs typeface="Calibri"/>
              </a:rPr>
              <a:t>changes in </a:t>
            </a:r>
            <a:r>
              <a:rPr dirty="0" sz="1350" spc="-5">
                <a:latin typeface="Calibri"/>
                <a:cs typeface="Calibri"/>
              </a:rPr>
              <a:t>any set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17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files.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36875" y="3008083"/>
            <a:ext cx="2915283" cy="121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2996245"/>
            <a:ext cx="275526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5"/>
              <a:t>Git</a:t>
            </a:r>
            <a:r>
              <a:rPr dirty="0" spc="30"/>
              <a:t> </a:t>
            </a:r>
            <a:r>
              <a:rPr dirty="0" spc="-15"/>
              <a:t>Lifecycle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0775" y="1038209"/>
            <a:ext cx="3724275" cy="46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14528" y="1058417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3562234" y="0"/>
                </a:moveTo>
                <a:lnTo>
                  <a:pt x="62602" y="0"/>
                </a:lnTo>
                <a:lnTo>
                  <a:pt x="38249" y="4925"/>
                </a:lnTo>
                <a:lnTo>
                  <a:pt x="18348" y="18352"/>
                </a:lnTo>
                <a:lnTo>
                  <a:pt x="4924" y="38254"/>
                </a:lnTo>
                <a:lnTo>
                  <a:pt x="0" y="62605"/>
                </a:lnTo>
                <a:lnTo>
                  <a:pt x="0" y="312938"/>
                </a:lnTo>
                <a:lnTo>
                  <a:pt x="4924" y="337340"/>
                </a:lnTo>
                <a:lnTo>
                  <a:pt x="18348" y="357237"/>
                </a:lnTo>
                <a:lnTo>
                  <a:pt x="38249" y="370635"/>
                </a:lnTo>
                <a:lnTo>
                  <a:pt x="62602" y="375544"/>
                </a:lnTo>
                <a:lnTo>
                  <a:pt x="3562234" y="375544"/>
                </a:lnTo>
                <a:lnTo>
                  <a:pt x="3586566" y="370635"/>
                </a:lnTo>
                <a:lnTo>
                  <a:pt x="3606426" y="357237"/>
                </a:lnTo>
                <a:lnTo>
                  <a:pt x="3619811" y="337340"/>
                </a:lnTo>
                <a:lnTo>
                  <a:pt x="3624718" y="312938"/>
                </a:lnTo>
                <a:lnTo>
                  <a:pt x="3624718" y="62605"/>
                </a:lnTo>
                <a:lnTo>
                  <a:pt x="3619811" y="38254"/>
                </a:lnTo>
                <a:lnTo>
                  <a:pt x="3606426" y="18352"/>
                </a:lnTo>
                <a:lnTo>
                  <a:pt x="3586566" y="4925"/>
                </a:lnTo>
                <a:lnTo>
                  <a:pt x="3562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14528" y="1058418"/>
            <a:ext cx="3625215" cy="375920"/>
          </a:xfrm>
          <a:custGeom>
            <a:avLst/>
            <a:gdLst/>
            <a:ahLst/>
            <a:cxnLst/>
            <a:rect l="l" t="t" r="r" b="b"/>
            <a:pathLst>
              <a:path w="3625215" h="375919">
                <a:moveTo>
                  <a:pt x="0" y="62605"/>
                </a:moveTo>
                <a:lnTo>
                  <a:pt x="4924" y="38254"/>
                </a:lnTo>
                <a:lnTo>
                  <a:pt x="18348" y="18352"/>
                </a:lnTo>
                <a:lnTo>
                  <a:pt x="38249" y="4925"/>
                </a:lnTo>
                <a:lnTo>
                  <a:pt x="62602" y="0"/>
                </a:lnTo>
                <a:lnTo>
                  <a:pt x="3562234" y="0"/>
                </a:lnTo>
                <a:lnTo>
                  <a:pt x="3586566" y="4925"/>
                </a:lnTo>
                <a:lnTo>
                  <a:pt x="3606426" y="18352"/>
                </a:lnTo>
                <a:lnTo>
                  <a:pt x="3619811" y="38254"/>
                </a:lnTo>
                <a:lnTo>
                  <a:pt x="3624718" y="62605"/>
                </a:lnTo>
                <a:lnTo>
                  <a:pt x="3624718" y="312938"/>
                </a:lnTo>
                <a:lnTo>
                  <a:pt x="3619811" y="337340"/>
                </a:lnTo>
                <a:lnTo>
                  <a:pt x="3606426" y="357237"/>
                </a:lnTo>
                <a:lnTo>
                  <a:pt x="3586566" y="370635"/>
                </a:lnTo>
                <a:lnTo>
                  <a:pt x="3562234" y="375544"/>
                </a:lnTo>
                <a:lnTo>
                  <a:pt x="62602" y="375544"/>
                </a:lnTo>
                <a:lnTo>
                  <a:pt x="38249" y="370635"/>
                </a:lnTo>
                <a:lnTo>
                  <a:pt x="18348" y="357237"/>
                </a:lnTo>
                <a:lnTo>
                  <a:pt x="4924" y="337340"/>
                </a:lnTo>
                <a:lnTo>
                  <a:pt x="0" y="312938"/>
                </a:lnTo>
                <a:lnTo>
                  <a:pt x="0" y="6260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7947" y="1121724"/>
            <a:ext cx="32175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Following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lifecycle </a:t>
            </a:r>
            <a:r>
              <a:rPr dirty="0" sz="1350" spc="-5">
                <a:latin typeface="Calibri"/>
                <a:cs typeface="Calibri"/>
              </a:rPr>
              <a:t>stages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-10">
                <a:latin typeface="Calibri"/>
                <a:cs typeface="Calibri"/>
              </a:rPr>
              <a:t>in</a:t>
            </a:r>
            <a:r>
              <a:rPr dirty="0" sz="1350" spc="-16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200" y="2209800"/>
            <a:ext cx="1476375" cy="77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1275908" y="0"/>
                </a:moveTo>
                <a:lnTo>
                  <a:pt x="111703" y="0"/>
                </a:lnTo>
                <a:lnTo>
                  <a:pt x="68210" y="8779"/>
                </a:lnTo>
                <a:lnTo>
                  <a:pt x="32705" y="32715"/>
                </a:lnTo>
                <a:lnTo>
                  <a:pt x="8773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73" y="601715"/>
                </a:lnTo>
                <a:lnTo>
                  <a:pt x="32705" y="637201"/>
                </a:lnTo>
                <a:lnTo>
                  <a:pt x="68210" y="661137"/>
                </a:lnTo>
                <a:lnTo>
                  <a:pt x="111703" y="669916"/>
                </a:lnTo>
                <a:lnTo>
                  <a:pt x="1275908" y="669916"/>
                </a:lnTo>
                <a:lnTo>
                  <a:pt x="1319339" y="661137"/>
                </a:lnTo>
                <a:lnTo>
                  <a:pt x="1354825" y="637201"/>
                </a:lnTo>
                <a:lnTo>
                  <a:pt x="1378761" y="601715"/>
                </a:lnTo>
                <a:lnTo>
                  <a:pt x="1387541" y="558283"/>
                </a:lnTo>
                <a:lnTo>
                  <a:pt x="1387541" y="111633"/>
                </a:lnTo>
                <a:lnTo>
                  <a:pt x="1378761" y="68201"/>
                </a:lnTo>
                <a:lnTo>
                  <a:pt x="1354825" y="32715"/>
                </a:lnTo>
                <a:lnTo>
                  <a:pt x="1319339" y="8779"/>
                </a:lnTo>
                <a:lnTo>
                  <a:pt x="127590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37798" y="2232410"/>
            <a:ext cx="1388110" cy="669925"/>
          </a:xfrm>
          <a:custGeom>
            <a:avLst/>
            <a:gdLst/>
            <a:ahLst/>
            <a:cxnLst/>
            <a:rect l="l" t="t" r="r" b="b"/>
            <a:pathLst>
              <a:path w="1388110" h="669925">
                <a:moveTo>
                  <a:pt x="0" y="111632"/>
                </a:moveTo>
                <a:lnTo>
                  <a:pt x="8773" y="68201"/>
                </a:lnTo>
                <a:lnTo>
                  <a:pt x="32705" y="32715"/>
                </a:lnTo>
                <a:lnTo>
                  <a:pt x="68210" y="8779"/>
                </a:lnTo>
                <a:lnTo>
                  <a:pt x="111703" y="0"/>
                </a:lnTo>
                <a:lnTo>
                  <a:pt x="1275908" y="0"/>
                </a:lnTo>
                <a:lnTo>
                  <a:pt x="1319339" y="8779"/>
                </a:lnTo>
                <a:lnTo>
                  <a:pt x="1354825" y="32715"/>
                </a:lnTo>
                <a:lnTo>
                  <a:pt x="1378761" y="68201"/>
                </a:lnTo>
                <a:lnTo>
                  <a:pt x="1387541" y="111632"/>
                </a:lnTo>
                <a:lnTo>
                  <a:pt x="1387541" y="558283"/>
                </a:lnTo>
                <a:lnTo>
                  <a:pt x="1378761" y="601715"/>
                </a:lnTo>
                <a:lnTo>
                  <a:pt x="1354825" y="637201"/>
                </a:lnTo>
                <a:lnTo>
                  <a:pt x="1319339" y="661137"/>
                </a:lnTo>
                <a:lnTo>
                  <a:pt x="1275908" y="669916"/>
                </a:lnTo>
                <a:lnTo>
                  <a:pt x="111703" y="669916"/>
                </a:lnTo>
                <a:lnTo>
                  <a:pt x="68210" y="661137"/>
                </a:lnTo>
                <a:lnTo>
                  <a:pt x="32705" y="637201"/>
                </a:lnTo>
                <a:lnTo>
                  <a:pt x="8773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86231" y="2335845"/>
            <a:ext cx="67881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28575">
              <a:lnSpc>
                <a:spcPts val="1580"/>
              </a:lnSpc>
              <a:spcBef>
                <a:spcPts val="185"/>
              </a:spcBef>
            </a:pP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Working  </a:t>
            </a:r>
            <a:r>
              <a:rPr dirty="0" sz="1350" spc="-3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350" spc="-35" b="1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-3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5715" y="2209800"/>
            <a:ext cx="1485900" cy="77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215" y="8779"/>
                </a:lnTo>
                <a:lnTo>
                  <a:pt x="32724" y="32715"/>
                </a:lnTo>
                <a:lnTo>
                  <a:pt x="8782" y="68201"/>
                </a:lnTo>
                <a:lnTo>
                  <a:pt x="0" y="111633"/>
                </a:lnTo>
                <a:lnTo>
                  <a:pt x="0" y="558283"/>
                </a:lnTo>
                <a:lnTo>
                  <a:pt x="8782" y="601715"/>
                </a:lnTo>
                <a:lnTo>
                  <a:pt x="32724" y="637201"/>
                </a:lnTo>
                <a:lnTo>
                  <a:pt x="68215" y="661137"/>
                </a:lnTo>
                <a:lnTo>
                  <a:pt x="111648" y="669916"/>
                </a:lnTo>
                <a:lnTo>
                  <a:pt x="1275862" y="669916"/>
                </a:lnTo>
                <a:lnTo>
                  <a:pt x="1319341" y="661137"/>
                </a:lnTo>
                <a:lnTo>
                  <a:pt x="1354816" y="637201"/>
                </a:lnTo>
                <a:lnTo>
                  <a:pt x="1378719" y="601715"/>
                </a:lnTo>
                <a:lnTo>
                  <a:pt x="1387480" y="558283"/>
                </a:lnTo>
                <a:lnTo>
                  <a:pt x="1387480" y="111633"/>
                </a:lnTo>
                <a:lnTo>
                  <a:pt x="1378719" y="68201"/>
                </a:lnTo>
                <a:lnTo>
                  <a:pt x="1354816" y="32715"/>
                </a:lnTo>
                <a:lnTo>
                  <a:pt x="1319341" y="8779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4993" y="223241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82" y="68201"/>
                </a:lnTo>
                <a:lnTo>
                  <a:pt x="32724" y="32715"/>
                </a:lnTo>
                <a:lnTo>
                  <a:pt x="68215" y="8779"/>
                </a:lnTo>
                <a:lnTo>
                  <a:pt x="111648" y="0"/>
                </a:lnTo>
                <a:lnTo>
                  <a:pt x="1275862" y="0"/>
                </a:lnTo>
                <a:lnTo>
                  <a:pt x="1319341" y="8779"/>
                </a:lnTo>
                <a:lnTo>
                  <a:pt x="1354816" y="32715"/>
                </a:lnTo>
                <a:lnTo>
                  <a:pt x="1378719" y="68201"/>
                </a:lnTo>
                <a:lnTo>
                  <a:pt x="1387480" y="111632"/>
                </a:lnTo>
                <a:lnTo>
                  <a:pt x="1387480" y="558283"/>
                </a:lnTo>
                <a:lnTo>
                  <a:pt x="1378719" y="601715"/>
                </a:lnTo>
                <a:lnTo>
                  <a:pt x="1354816" y="637201"/>
                </a:lnTo>
                <a:lnTo>
                  <a:pt x="1319341" y="661137"/>
                </a:lnTo>
                <a:lnTo>
                  <a:pt x="1275862" y="669916"/>
                </a:lnTo>
                <a:lnTo>
                  <a:pt x="111648" y="669916"/>
                </a:lnTo>
                <a:lnTo>
                  <a:pt x="68215" y="661137"/>
                </a:lnTo>
                <a:lnTo>
                  <a:pt x="32724" y="637201"/>
                </a:lnTo>
                <a:lnTo>
                  <a:pt x="8782" y="601715"/>
                </a:lnTo>
                <a:lnTo>
                  <a:pt x="0" y="558283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30424" y="2341179"/>
            <a:ext cx="55435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17475" marR="5080" indent="-105410">
              <a:lnSpc>
                <a:spcPts val="1580"/>
              </a:lnSpc>
              <a:spcBef>
                <a:spcPts val="185"/>
              </a:spcBef>
            </a:pP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3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dirty="0" sz="13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2184" y="2219325"/>
            <a:ext cx="1485900" cy="76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92256" y="2236850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1275862" y="0"/>
                </a:moveTo>
                <a:lnTo>
                  <a:pt x="111648" y="0"/>
                </a:lnTo>
                <a:lnTo>
                  <a:pt x="68164" y="8763"/>
                </a:lnTo>
                <a:lnTo>
                  <a:pt x="32678" y="32670"/>
                </a:lnTo>
                <a:lnTo>
                  <a:pt x="8765" y="68151"/>
                </a:lnTo>
                <a:lnTo>
                  <a:pt x="0" y="111633"/>
                </a:lnTo>
                <a:lnTo>
                  <a:pt x="0" y="558165"/>
                </a:lnTo>
                <a:lnTo>
                  <a:pt x="8765" y="601646"/>
                </a:lnTo>
                <a:lnTo>
                  <a:pt x="32678" y="637127"/>
                </a:lnTo>
                <a:lnTo>
                  <a:pt x="68164" y="661035"/>
                </a:lnTo>
                <a:lnTo>
                  <a:pt x="111648" y="669798"/>
                </a:lnTo>
                <a:lnTo>
                  <a:pt x="1275862" y="669798"/>
                </a:lnTo>
                <a:lnTo>
                  <a:pt x="1319290" y="661035"/>
                </a:lnTo>
                <a:lnTo>
                  <a:pt x="1354771" y="637127"/>
                </a:lnTo>
                <a:lnTo>
                  <a:pt x="1378702" y="601646"/>
                </a:lnTo>
                <a:lnTo>
                  <a:pt x="1387480" y="558165"/>
                </a:lnTo>
                <a:lnTo>
                  <a:pt x="1387480" y="111633"/>
                </a:lnTo>
                <a:lnTo>
                  <a:pt x="1378702" y="68151"/>
                </a:lnTo>
                <a:lnTo>
                  <a:pt x="1354771" y="32670"/>
                </a:lnTo>
                <a:lnTo>
                  <a:pt x="1319290" y="8763"/>
                </a:lnTo>
                <a:lnTo>
                  <a:pt x="1275862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92255" y="2236851"/>
            <a:ext cx="1387475" cy="669925"/>
          </a:xfrm>
          <a:custGeom>
            <a:avLst/>
            <a:gdLst/>
            <a:ahLst/>
            <a:cxnLst/>
            <a:rect l="l" t="t" r="r" b="b"/>
            <a:pathLst>
              <a:path w="1387475" h="669925">
                <a:moveTo>
                  <a:pt x="0" y="111632"/>
                </a:moveTo>
                <a:lnTo>
                  <a:pt x="8765" y="68151"/>
                </a:lnTo>
                <a:lnTo>
                  <a:pt x="32678" y="32670"/>
                </a:lnTo>
                <a:lnTo>
                  <a:pt x="68164" y="8762"/>
                </a:lnTo>
                <a:lnTo>
                  <a:pt x="111648" y="0"/>
                </a:lnTo>
                <a:lnTo>
                  <a:pt x="1275862" y="0"/>
                </a:lnTo>
                <a:lnTo>
                  <a:pt x="1319290" y="8762"/>
                </a:lnTo>
                <a:lnTo>
                  <a:pt x="1354771" y="32670"/>
                </a:lnTo>
                <a:lnTo>
                  <a:pt x="1378702" y="68151"/>
                </a:lnTo>
                <a:lnTo>
                  <a:pt x="1387480" y="111632"/>
                </a:lnTo>
                <a:lnTo>
                  <a:pt x="1387480" y="558164"/>
                </a:lnTo>
                <a:lnTo>
                  <a:pt x="1378702" y="601646"/>
                </a:lnTo>
                <a:lnTo>
                  <a:pt x="1354771" y="637127"/>
                </a:lnTo>
                <a:lnTo>
                  <a:pt x="1319290" y="661034"/>
                </a:lnTo>
                <a:lnTo>
                  <a:pt x="1275862" y="669797"/>
                </a:lnTo>
                <a:lnTo>
                  <a:pt x="111648" y="669797"/>
                </a:lnTo>
                <a:lnTo>
                  <a:pt x="68164" y="661034"/>
                </a:lnTo>
                <a:lnTo>
                  <a:pt x="32678" y="637127"/>
                </a:lnTo>
                <a:lnTo>
                  <a:pt x="8765" y="601646"/>
                </a:lnTo>
                <a:lnTo>
                  <a:pt x="0" y="558164"/>
                </a:lnTo>
                <a:lnTo>
                  <a:pt x="0" y="11163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599306" y="2444176"/>
            <a:ext cx="6007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dirty="0" sz="1350" spc="-3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1466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19275" y="3467100"/>
            <a:ext cx="523875" cy="523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56103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57483" y="3155694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78290" y="3111489"/>
            <a:ext cx="589291" cy="589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34200" y="3467100"/>
            <a:ext cx="523875" cy="523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72940" y="3506355"/>
            <a:ext cx="388748" cy="388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49907" y="3506355"/>
            <a:ext cx="388748" cy="388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104900"/>
            <a:ext cx="6048375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5372246" y="0"/>
                </a:moveTo>
                <a:lnTo>
                  <a:pt x="582040" y="0"/>
                </a:lnTo>
                <a:lnTo>
                  <a:pt x="534304" y="1928"/>
                </a:lnTo>
                <a:lnTo>
                  <a:pt x="487632" y="7614"/>
                </a:lnTo>
                <a:lnTo>
                  <a:pt x="442172" y="16907"/>
                </a:lnTo>
                <a:lnTo>
                  <a:pt x="398074" y="29658"/>
                </a:lnTo>
                <a:lnTo>
                  <a:pt x="355487" y="45718"/>
                </a:lnTo>
                <a:lnTo>
                  <a:pt x="314563" y="64936"/>
                </a:lnTo>
                <a:lnTo>
                  <a:pt x="275450" y="87164"/>
                </a:lnTo>
                <a:lnTo>
                  <a:pt x="238298" y="112251"/>
                </a:lnTo>
                <a:lnTo>
                  <a:pt x="203258" y="140048"/>
                </a:lnTo>
                <a:lnTo>
                  <a:pt x="170479" y="170406"/>
                </a:lnTo>
                <a:lnTo>
                  <a:pt x="140110" y="203174"/>
                </a:lnTo>
                <a:lnTo>
                  <a:pt x="112302" y="238204"/>
                </a:lnTo>
                <a:lnTo>
                  <a:pt x="87205" y="275345"/>
                </a:lnTo>
                <a:lnTo>
                  <a:pt x="64968" y="314448"/>
                </a:lnTo>
                <a:lnTo>
                  <a:pt x="45740" y="355364"/>
                </a:lnTo>
                <a:lnTo>
                  <a:pt x="29673" y="397942"/>
                </a:lnTo>
                <a:lnTo>
                  <a:pt x="16916" y="442034"/>
                </a:lnTo>
                <a:lnTo>
                  <a:pt x="7618" y="487490"/>
                </a:lnTo>
                <a:lnTo>
                  <a:pt x="1929" y="534159"/>
                </a:lnTo>
                <a:lnTo>
                  <a:pt x="0" y="581893"/>
                </a:lnTo>
                <a:lnTo>
                  <a:pt x="0" y="2909834"/>
                </a:lnTo>
                <a:lnTo>
                  <a:pt x="1929" y="2957567"/>
                </a:lnTo>
                <a:lnTo>
                  <a:pt x="7618" y="3004238"/>
                </a:lnTo>
                <a:lnTo>
                  <a:pt x="16916" y="3049696"/>
                </a:lnTo>
                <a:lnTo>
                  <a:pt x="29673" y="3093792"/>
                </a:lnTo>
                <a:lnTo>
                  <a:pt x="45740" y="3136376"/>
                </a:lnTo>
                <a:lnTo>
                  <a:pt x="64968" y="3177298"/>
                </a:lnTo>
                <a:lnTo>
                  <a:pt x="87205" y="3216408"/>
                </a:lnTo>
                <a:lnTo>
                  <a:pt x="112302" y="3253557"/>
                </a:lnTo>
                <a:lnTo>
                  <a:pt x="140110" y="3288595"/>
                </a:lnTo>
                <a:lnTo>
                  <a:pt x="170479" y="3321371"/>
                </a:lnTo>
                <a:lnTo>
                  <a:pt x="203258" y="3351737"/>
                </a:lnTo>
                <a:lnTo>
                  <a:pt x="238298" y="3379543"/>
                </a:lnTo>
                <a:lnTo>
                  <a:pt x="275450" y="3404638"/>
                </a:lnTo>
                <a:lnTo>
                  <a:pt x="314563" y="3426873"/>
                </a:lnTo>
                <a:lnTo>
                  <a:pt x="355487" y="3446098"/>
                </a:lnTo>
                <a:lnTo>
                  <a:pt x="398074" y="3462164"/>
                </a:lnTo>
                <a:lnTo>
                  <a:pt x="442172" y="3474920"/>
                </a:lnTo>
                <a:lnTo>
                  <a:pt x="487632" y="3484217"/>
                </a:lnTo>
                <a:lnTo>
                  <a:pt x="534304" y="3489905"/>
                </a:lnTo>
                <a:lnTo>
                  <a:pt x="582040" y="3491834"/>
                </a:lnTo>
                <a:lnTo>
                  <a:pt x="5372246" y="3491834"/>
                </a:lnTo>
                <a:lnTo>
                  <a:pt x="5419977" y="3489905"/>
                </a:lnTo>
                <a:lnTo>
                  <a:pt x="5466645" y="3484217"/>
                </a:lnTo>
                <a:lnTo>
                  <a:pt x="5512102" y="3474920"/>
                </a:lnTo>
                <a:lnTo>
                  <a:pt x="5556198" y="3462164"/>
                </a:lnTo>
                <a:lnTo>
                  <a:pt x="5598781" y="3446098"/>
                </a:lnTo>
                <a:lnTo>
                  <a:pt x="5639704" y="3426873"/>
                </a:lnTo>
                <a:lnTo>
                  <a:pt x="5678815" y="3404638"/>
                </a:lnTo>
                <a:lnTo>
                  <a:pt x="5715965" y="3379543"/>
                </a:lnTo>
                <a:lnTo>
                  <a:pt x="5751005" y="3351737"/>
                </a:lnTo>
                <a:lnTo>
                  <a:pt x="5783783" y="3321371"/>
                </a:lnTo>
                <a:lnTo>
                  <a:pt x="5814151" y="3288595"/>
                </a:lnTo>
                <a:lnTo>
                  <a:pt x="5841959" y="3253557"/>
                </a:lnTo>
                <a:lnTo>
                  <a:pt x="5867056" y="3216408"/>
                </a:lnTo>
                <a:lnTo>
                  <a:pt x="5889293" y="3177298"/>
                </a:lnTo>
                <a:lnTo>
                  <a:pt x="5908520" y="3136376"/>
                </a:lnTo>
                <a:lnTo>
                  <a:pt x="5924587" y="3093792"/>
                </a:lnTo>
                <a:lnTo>
                  <a:pt x="5937345" y="3049696"/>
                </a:lnTo>
                <a:lnTo>
                  <a:pt x="5946643" y="3004238"/>
                </a:lnTo>
                <a:lnTo>
                  <a:pt x="5952332" y="2957567"/>
                </a:lnTo>
                <a:lnTo>
                  <a:pt x="5954262" y="2909834"/>
                </a:lnTo>
                <a:lnTo>
                  <a:pt x="5954262" y="581893"/>
                </a:lnTo>
                <a:lnTo>
                  <a:pt x="5952332" y="534159"/>
                </a:lnTo>
                <a:lnTo>
                  <a:pt x="5946643" y="487490"/>
                </a:lnTo>
                <a:lnTo>
                  <a:pt x="5937345" y="442034"/>
                </a:lnTo>
                <a:lnTo>
                  <a:pt x="5924587" y="397942"/>
                </a:lnTo>
                <a:lnTo>
                  <a:pt x="5908520" y="355364"/>
                </a:lnTo>
                <a:lnTo>
                  <a:pt x="5889293" y="314448"/>
                </a:lnTo>
                <a:lnTo>
                  <a:pt x="5867056" y="275345"/>
                </a:lnTo>
                <a:lnTo>
                  <a:pt x="5841959" y="238204"/>
                </a:lnTo>
                <a:lnTo>
                  <a:pt x="5814151" y="203174"/>
                </a:lnTo>
                <a:lnTo>
                  <a:pt x="5783783" y="170406"/>
                </a:lnTo>
                <a:lnTo>
                  <a:pt x="5751005" y="140048"/>
                </a:lnTo>
                <a:lnTo>
                  <a:pt x="5715965" y="112251"/>
                </a:lnTo>
                <a:lnTo>
                  <a:pt x="5678815" y="87164"/>
                </a:lnTo>
                <a:lnTo>
                  <a:pt x="5639704" y="64936"/>
                </a:lnTo>
                <a:lnTo>
                  <a:pt x="5598781" y="45718"/>
                </a:lnTo>
                <a:lnTo>
                  <a:pt x="5556198" y="29658"/>
                </a:lnTo>
                <a:lnTo>
                  <a:pt x="5512102" y="16907"/>
                </a:lnTo>
                <a:lnTo>
                  <a:pt x="5466645" y="7614"/>
                </a:lnTo>
                <a:lnTo>
                  <a:pt x="5419977" y="1928"/>
                </a:lnTo>
                <a:lnTo>
                  <a:pt x="5372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1371" y="1119896"/>
            <a:ext cx="5954395" cy="3491865"/>
          </a:xfrm>
          <a:custGeom>
            <a:avLst/>
            <a:gdLst/>
            <a:ahLst/>
            <a:cxnLst/>
            <a:rect l="l" t="t" r="r" b="b"/>
            <a:pathLst>
              <a:path w="5954395" h="3491865">
                <a:moveTo>
                  <a:pt x="0" y="581893"/>
                </a:moveTo>
                <a:lnTo>
                  <a:pt x="1929" y="534159"/>
                </a:lnTo>
                <a:lnTo>
                  <a:pt x="7618" y="487490"/>
                </a:lnTo>
                <a:lnTo>
                  <a:pt x="16916" y="442034"/>
                </a:lnTo>
                <a:lnTo>
                  <a:pt x="29673" y="397942"/>
                </a:lnTo>
                <a:lnTo>
                  <a:pt x="45740" y="355364"/>
                </a:lnTo>
                <a:lnTo>
                  <a:pt x="64968" y="314448"/>
                </a:lnTo>
                <a:lnTo>
                  <a:pt x="87205" y="275345"/>
                </a:lnTo>
                <a:lnTo>
                  <a:pt x="112302" y="238204"/>
                </a:lnTo>
                <a:lnTo>
                  <a:pt x="140110" y="203174"/>
                </a:lnTo>
                <a:lnTo>
                  <a:pt x="170479" y="170406"/>
                </a:lnTo>
                <a:lnTo>
                  <a:pt x="203258" y="140048"/>
                </a:lnTo>
                <a:lnTo>
                  <a:pt x="238298" y="112251"/>
                </a:lnTo>
                <a:lnTo>
                  <a:pt x="275450" y="87164"/>
                </a:lnTo>
                <a:lnTo>
                  <a:pt x="314563" y="64936"/>
                </a:lnTo>
                <a:lnTo>
                  <a:pt x="355487" y="45718"/>
                </a:lnTo>
                <a:lnTo>
                  <a:pt x="398074" y="29658"/>
                </a:lnTo>
                <a:lnTo>
                  <a:pt x="442172" y="16907"/>
                </a:lnTo>
                <a:lnTo>
                  <a:pt x="487632" y="7614"/>
                </a:lnTo>
                <a:lnTo>
                  <a:pt x="534304" y="1928"/>
                </a:lnTo>
                <a:lnTo>
                  <a:pt x="582039" y="0"/>
                </a:lnTo>
                <a:lnTo>
                  <a:pt x="5372246" y="0"/>
                </a:lnTo>
                <a:lnTo>
                  <a:pt x="5419976" y="1928"/>
                </a:lnTo>
                <a:lnTo>
                  <a:pt x="5466645" y="7614"/>
                </a:lnTo>
                <a:lnTo>
                  <a:pt x="5512102" y="16907"/>
                </a:lnTo>
                <a:lnTo>
                  <a:pt x="5556197" y="29658"/>
                </a:lnTo>
                <a:lnTo>
                  <a:pt x="5598781" y="45718"/>
                </a:lnTo>
                <a:lnTo>
                  <a:pt x="5639704" y="64936"/>
                </a:lnTo>
                <a:lnTo>
                  <a:pt x="5678815" y="87164"/>
                </a:lnTo>
                <a:lnTo>
                  <a:pt x="5715965" y="112251"/>
                </a:lnTo>
                <a:lnTo>
                  <a:pt x="5751004" y="140048"/>
                </a:lnTo>
                <a:lnTo>
                  <a:pt x="5783783" y="170406"/>
                </a:lnTo>
                <a:lnTo>
                  <a:pt x="5814151" y="203174"/>
                </a:lnTo>
                <a:lnTo>
                  <a:pt x="5841958" y="238204"/>
                </a:lnTo>
                <a:lnTo>
                  <a:pt x="5867056" y="275345"/>
                </a:lnTo>
                <a:lnTo>
                  <a:pt x="5889293" y="314448"/>
                </a:lnTo>
                <a:lnTo>
                  <a:pt x="5908520" y="355364"/>
                </a:lnTo>
                <a:lnTo>
                  <a:pt x="5924587" y="397942"/>
                </a:lnTo>
                <a:lnTo>
                  <a:pt x="5937345" y="442034"/>
                </a:lnTo>
                <a:lnTo>
                  <a:pt x="5946643" y="487490"/>
                </a:lnTo>
                <a:lnTo>
                  <a:pt x="5952332" y="534159"/>
                </a:lnTo>
                <a:lnTo>
                  <a:pt x="5954261" y="581893"/>
                </a:lnTo>
                <a:lnTo>
                  <a:pt x="5954261" y="2909834"/>
                </a:lnTo>
                <a:lnTo>
                  <a:pt x="5952332" y="2957567"/>
                </a:lnTo>
                <a:lnTo>
                  <a:pt x="5946643" y="3004238"/>
                </a:lnTo>
                <a:lnTo>
                  <a:pt x="5937345" y="3049696"/>
                </a:lnTo>
                <a:lnTo>
                  <a:pt x="5924587" y="3093792"/>
                </a:lnTo>
                <a:lnTo>
                  <a:pt x="5908520" y="3136376"/>
                </a:lnTo>
                <a:lnTo>
                  <a:pt x="5889293" y="3177298"/>
                </a:lnTo>
                <a:lnTo>
                  <a:pt x="5867056" y="3216408"/>
                </a:lnTo>
                <a:lnTo>
                  <a:pt x="5841958" y="3253557"/>
                </a:lnTo>
                <a:lnTo>
                  <a:pt x="5814151" y="3288594"/>
                </a:lnTo>
                <a:lnTo>
                  <a:pt x="5783783" y="3321371"/>
                </a:lnTo>
                <a:lnTo>
                  <a:pt x="5751004" y="3351737"/>
                </a:lnTo>
                <a:lnTo>
                  <a:pt x="5715965" y="3379543"/>
                </a:lnTo>
                <a:lnTo>
                  <a:pt x="5678815" y="3404638"/>
                </a:lnTo>
                <a:lnTo>
                  <a:pt x="5639704" y="3426873"/>
                </a:lnTo>
                <a:lnTo>
                  <a:pt x="5598781" y="3446098"/>
                </a:lnTo>
                <a:lnTo>
                  <a:pt x="5556197" y="3462163"/>
                </a:lnTo>
                <a:lnTo>
                  <a:pt x="5512102" y="3474920"/>
                </a:lnTo>
                <a:lnTo>
                  <a:pt x="5466645" y="3484217"/>
                </a:lnTo>
                <a:lnTo>
                  <a:pt x="5419976" y="3489905"/>
                </a:lnTo>
                <a:lnTo>
                  <a:pt x="5372246" y="3491834"/>
                </a:lnTo>
                <a:lnTo>
                  <a:pt x="582039" y="3491834"/>
                </a:lnTo>
                <a:lnTo>
                  <a:pt x="534304" y="3489905"/>
                </a:lnTo>
                <a:lnTo>
                  <a:pt x="487632" y="3484217"/>
                </a:lnTo>
                <a:lnTo>
                  <a:pt x="442172" y="3474920"/>
                </a:lnTo>
                <a:lnTo>
                  <a:pt x="398074" y="3462163"/>
                </a:lnTo>
                <a:lnTo>
                  <a:pt x="355487" y="3446098"/>
                </a:lnTo>
                <a:lnTo>
                  <a:pt x="314563" y="3426873"/>
                </a:lnTo>
                <a:lnTo>
                  <a:pt x="275450" y="3404638"/>
                </a:lnTo>
                <a:lnTo>
                  <a:pt x="238298" y="3379543"/>
                </a:lnTo>
                <a:lnTo>
                  <a:pt x="203258" y="3351737"/>
                </a:lnTo>
                <a:lnTo>
                  <a:pt x="170479" y="3321371"/>
                </a:lnTo>
                <a:lnTo>
                  <a:pt x="140110" y="3288594"/>
                </a:lnTo>
                <a:lnTo>
                  <a:pt x="112302" y="3253557"/>
                </a:lnTo>
                <a:lnTo>
                  <a:pt x="87205" y="3216408"/>
                </a:lnTo>
                <a:lnTo>
                  <a:pt x="64968" y="3177298"/>
                </a:lnTo>
                <a:lnTo>
                  <a:pt x="45740" y="3136376"/>
                </a:lnTo>
                <a:lnTo>
                  <a:pt x="29673" y="3093792"/>
                </a:lnTo>
                <a:lnTo>
                  <a:pt x="16916" y="3049696"/>
                </a:lnTo>
                <a:lnTo>
                  <a:pt x="7618" y="3004238"/>
                </a:lnTo>
                <a:lnTo>
                  <a:pt x="1929" y="2957567"/>
                </a:lnTo>
                <a:lnTo>
                  <a:pt x="0" y="2909834"/>
                </a:lnTo>
                <a:lnTo>
                  <a:pt x="0" y="58189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w="0"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550" y="1571625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5F4778"/>
                </a:solidFill>
                <a:latin typeface="Calibri"/>
                <a:cs typeface="Calibri"/>
              </a:rPr>
              <a:t>Working</a:t>
            </a:r>
            <a:r>
              <a:rPr dirty="0" sz="1350" spc="-30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5F4778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7699" y="1523037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836037" y="1549333"/>
            <a:ext cx="378967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place </a:t>
            </a:r>
            <a:r>
              <a:rPr dirty="0" sz="1350" spc="-10">
                <a:latin typeface="Calibri"/>
                <a:cs typeface="Calibri"/>
              </a:rPr>
              <a:t>where </a:t>
            </a:r>
            <a:r>
              <a:rPr dirty="0" sz="1350" spc="-5">
                <a:latin typeface="Calibri"/>
                <a:cs typeface="Calibri"/>
              </a:rPr>
              <a:t>your project </a:t>
            </a:r>
            <a:r>
              <a:rPr dirty="0" sz="1350" spc="-15">
                <a:latin typeface="Calibri"/>
                <a:cs typeface="Calibri"/>
              </a:rPr>
              <a:t>resides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10">
                <a:latin typeface="Calibri"/>
                <a:cs typeface="Calibri"/>
              </a:rPr>
              <a:t>local</a:t>
            </a:r>
            <a:r>
              <a:rPr dirty="0" sz="1350" spc="70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disk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6037" y="2169732"/>
            <a:ext cx="31584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project may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may not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tracked </a:t>
            </a:r>
            <a:r>
              <a:rPr dirty="0" sz="1350" spc="-20">
                <a:latin typeface="Calibri"/>
                <a:cs typeface="Calibri"/>
              </a:rPr>
              <a:t>by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6037" y="2780345"/>
            <a:ext cx="40747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5">
                <a:latin typeface="Calibri"/>
                <a:cs typeface="Calibri"/>
              </a:rPr>
              <a:t>In </a:t>
            </a:r>
            <a:r>
              <a:rPr dirty="0" sz="1350" spc="-10">
                <a:latin typeface="Calibri"/>
                <a:cs typeface="Calibri"/>
              </a:rPr>
              <a:t>either </a:t>
            </a:r>
            <a:r>
              <a:rPr dirty="0" sz="1350" spc="5">
                <a:latin typeface="Calibri"/>
                <a:cs typeface="Calibri"/>
              </a:rPr>
              <a:t>case,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directory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called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working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037" y="3400744"/>
            <a:ext cx="44405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project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tracked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15">
                <a:latin typeface="Calibri"/>
                <a:cs typeface="Calibri"/>
              </a:rPr>
              <a:t>git, </a:t>
            </a:r>
            <a:r>
              <a:rPr dirty="0" sz="1350" spc="-20">
                <a:latin typeface="Calibri"/>
                <a:cs typeface="Calibri"/>
              </a:rPr>
              <a:t>by using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5" i="1">
                <a:latin typeface="Calibri"/>
                <a:cs typeface="Calibri"/>
              </a:rPr>
              <a:t>git</a:t>
            </a:r>
            <a:r>
              <a:rPr dirty="0" sz="1350" spc="40" i="1">
                <a:latin typeface="Calibri"/>
                <a:cs typeface="Calibri"/>
              </a:rPr>
              <a:t> </a:t>
            </a:r>
            <a:r>
              <a:rPr dirty="0" sz="1350" spc="-15" i="1">
                <a:latin typeface="Calibri"/>
                <a:cs typeface="Calibri"/>
              </a:rPr>
              <a:t>init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6037" y="4020822"/>
            <a:ext cx="41808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>
                <a:latin typeface="Calibri"/>
                <a:cs typeface="Calibri"/>
              </a:rPr>
              <a:t>By </a:t>
            </a:r>
            <a:r>
              <a:rPr dirty="0" sz="1350" spc="-15">
                <a:latin typeface="Calibri"/>
                <a:cs typeface="Calibri"/>
              </a:rPr>
              <a:t>doing </a:t>
            </a:r>
            <a:r>
              <a:rPr dirty="0" sz="1350" spc="-15" i="1">
                <a:latin typeface="Calibri"/>
                <a:cs typeface="Calibri"/>
              </a:rPr>
              <a:t>git init</a:t>
            </a:r>
            <a:r>
              <a:rPr dirty="0" sz="1350" spc="-15">
                <a:latin typeface="Calibri"/>
                <a:cs typeface="Calibri"/>
              </a:rPr>
              <a:t>,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>
                <a:latin typeface="Calibri"/>
                <a:cs typeface="Calibri"/>
              </a:rPr>
              <a:t>automatically creates a </a:t>
            </a:r>
            <a:r>
              <a:rPr dirty="0" sz="1350" spc="-25">
                <a:latin typeface="Calibri"/>
                <a:cs typeface="Calibri"/>
              </a:rPr>
              <a:t>hidden </a:t>
            </a:r>
            <a:r>
              <a:rPr dirty="0" sz="1350" spc="-10">
                <a:latin typeface="Calibri"/>
                <a:cs typeface="Calibri"/>
              </a:rPr>
              <a:t>.git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78002" y="2125039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78002" y="275699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73795" y="338907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73795" y="3992003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1247775"/>
            <a:ext cx="6048375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5486668" y="0"/>
                </a:moveTo>
                <a:lnTo>
                  <a:pt x="467618" y="0"/>
                </a:lnTo>
                <a:lnTo>
                  <a:pt x="419817" y="2413"/>
                </a:lnTo>
                <a:lnTo>
                  <a:pt x="373394" y="9497"/>
                </a:lnTo>
                <a:lnTo>
                  <a:pt x="328585" y="21017"/>
                </a:lnTo>
                <a:lnTo>
                  <a:pt x="285626" y="36738"/>
                </a:lnTo>
                <a:lnTo>
                  <a:pt x="244751" y="56424"/>
                </a:lnTo>
                <a:lnTo>
                  <a:pt x="206195" y="79841"/>
                </a:lnTo>
                <a:lnTo>
                  <a:pt x="170195" y="106754"/>
                </a:lnTo>
                <a:lnTo>
                  <a:pt x="136985" y="136927"/>
                </a:lnTo>
                <a:lnTo>
                  <a:pt x="106801" y="170126"/>
                </a:lnTo>
                <a:lnTo>
                  <a:pt x="79878" y="206116"/>
                </a:lnTo>
                <a:lnTo>
                  <a:pt x="56451" y="244662"/>
                </a:lnTo>
                <a:lnTo>
                  <a:pt x="36756" y="285528"/>
                </a:lnTo>
                <a:lnTo>
                  <a:pt x="21028" y="328480"/>
                </a:lnTo>
                <a:lnTo>
                  <a:pt x="9502" y="373283"/>
                </a:lnTo>
                <a:lnTo>
                  <a:pt x="2414" y="419702"/>
                </a:lnTo>
                <a:lnTo>
                  <a:pt x="0" y="467502"/>
                </a:lnTo>
                <a:lnTo>
                  <a:pt x="0" y="2337831"/>
                </a:lnTo>
                <a:lnTo>
                  <a:pt x="2414" y="2385630"/>
                </a:lnTo>
                <a:lnTo>
                  <a:pt x="9502" y="2432049"/>
                </a:lnTo>
                <a:lnTo>
                  <a:pt x="21028" y="2476854"/>
                </a:lnTo>
                <a:lnTo>
                  <a:pt x="36756" y="2519809"/>
                </a:lnTo>
                <a:lnTo>
                  <a:pt x="56451" y="2560680"/>
                </a:lnTo>
                <a:lnTo>
                  <a:pt x="79878" y="2599230"/>
                </a:lnTo>
                <a:lnTo>
                  <a:pt x="106801" y="2635225"/>
                </a:lnTo>
                <a:lnTo>
                  <a:pt x="136985" y="2668429"/>
                </a:lnTo>
                <a:lnTo>
                  <a:pt x="170195" y="2698608"/>
                </a:lnTo>
                <a:lnTo>
                  <a:pt x="206195" y="2725527"/>
                </a:lnTo>
                <a:lnTo>
                  <a:pt x="244751" y="2748949"/>
                </a:lnTo>
                <a:lnTo>
                  <a:pt x="285626" y="2768640"/>
                </a:lnTo>
                <a:lnTo>
                  <a:pt x="328585" y="2784364"/>
                </a:lnTo>
                <a:lnTo>
                  <a:pt x="373394" y="2795887"/>
                </a:lnTo>
                <a:lnTo>
                  <a:pt x="419817" y="2802974"/>
                </a:lnTo>
                <a:lnTo>
                  <a:pt x="467618" y="2805388"/>
                </a:lnTo>
                <a:lnTo>
                  <a:pt x="5486668" y="2805388"/>
                </a:lnTo>
                <a:lnTo>
                  <a:pt x="5534489" y="2802974"/>
                </a:lnTo>
                <a:lnTo>
                  <a:pt x="5580925" y="2795887"/>
                </a:lnTo>
                <a:lnTo>
                  <a:pt x="5625743" y="2784364"/>
                </a:lnTo>
                <a:lnTo>
                  <a:pt x="5668707" y="2768640"/>
                </a:lnTo>
                <a:lnTo>
                  <a:pt x="5709583" y="2748949"/>
                </a:lnTo>
                <a:lnTo>
                  <a:pt x="5748136" y="2725527"/>
                </a:lnTo>
                <a:lnTo>
                  <a:pt x="5784131" y="2698608"/>
                </a:lnTo>
                <a:lnTo>
                  <a:pt x="5817334" y="2668429"/>
                </a:lnTo>
                <a:lnTo>
                  <a:pt x="5847510" y="2635225"/>
                </a:lnTo>
                <a:lnTo>
                  <a:pt x="5874423" y="2599230"/>
                </a:lnTo>
                <a:lnTo>
                  <a:pt x="5897840" y="2560680"/>
                </a:lnTo>
                <a:lnTo>
                  <a:pt x="5917526" y="2519809"/>
                </a:lnTo>
                <a:lnTo>
                  <a:pt x="5933246" y="2476854"/>
                </a:lnTo>
                <a:lnTo>
                  <a:pt x="5944765" y="2432049"/>
                </a:lnTo>
                <a:lnTo>
                  <a:pt x="5951848" y="2385630"/>
                </a:lnTo>
                <a:lnTo>
                  <a:pt x="5954262" y="2337831"/>
                </a:lnTo>
                <a:lnTo>
                  <a:pt x="5954262" y="467502"/>
                </a:lnTo>
                <a:lnTo>
                  <a:pt x="5951848" y="419702"/>
                </a:lnTo>
                <a:lnTo>
                  <a:pt x="5944765" y="373283"/>
                </a:lnTo>
                <a:lnTo>
                  <a:pt x="5933246" y="328480"/>
                </a:lnTo>
                <a:lnTo>
                  <a:pt x="5917526" y="285528"/>
                </a:lnTo>
                <a:lnTo>
                  <a:pt x="5897840" y="244662"/>
                </a:lnTo>
                <a:lnTo>
                  <a:pt x="5874423" y="206116"/>
                </a:lnTo>
                <a:lnTo>
                  <a:pt x="5847510" y="170126"/>
                </a:lnTo>
                <a:lnTo>
                  <a:pt x="5817334" y="136927"/>
                </a:lnTo>
                <a:lnTo>
                  <a:pt x="5784131" y="106754"/>
                </a:lnTo>
                <a:lnTo>
                  <a:pt x="5748136" y="79841"/>
                </a:lnTo>
                <a:lnTo>
                  <a:pt x="5709583" y="56424"/>
                </a:lnTo>
                <a:lnTo>
                  <a:pt x="5668707" y="36738"/>
                </a:lnTo>
                <a:lnTo>
                  <a:pt x="5625743" y="21017"/>
                </a:lnTo>
                <a:lnTo>
                  <a:pt x="5580925" y="9497"/>
                </a:lnTo>
                <a:lnTo>
                  <a:pt x="5534489" y="2413"/>
                </a:lnTo>
                <a:lnTo>
                  <a:pt x="5486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1371" y="1265285"/>
            <a:ext cx="5954395" cy="2805430"/>
          </a:xfrm>
          <a:custGeom>
            <a:avLst/>
            <a:gdLst/>
            <a:ahLst/>
            <a:cxnLst/>
            <a:rect l="l" t="t" r="r" b="b"/>
            <a:pathLst>
              <a:path w="5954395" h="2805429">
                <a:moveTo>
                  <a:pt x="0" y="467502"/>
                </a:moveTo>
                <a:lnTo>
                  <a:pt x="2414" y="419702"/>
                </a:lnTo>
                <a:lnTo>
                  <a:pt x="9502" y="373283"/>
                </a:lnTo>
                <a:lnTo>
                  <a:pt x="21028" y="328480"/>
                </a:lnTo>
                <a:lnTo>
                  <a:pt x="36756" y="285528"/>
                </a:lnTo>
                <a:lnTo>
                  <a:pt x="56451" y="244662"/>
                </a:lnTo>
                <a:lnTo>
                  <a:pt x="79878" y="206116"/>
                </a:lnTo>
                <a:lnTo>
                  <a:pt x="106801" y="170126"/>
                </a:lnTo>
                <a:lnTo>
                  <a:pt x="136985" y="136927"/>
                </a:lnTo>
                <a:lnTo>
                  <a:pt x="170195" y="106754"/>
                </a:lnTo>
                <a:lnTo>
                  <a:pt x="206195" y="79841"/>
                </a:lnTo>
                <a:lnTo>
                  <a:pt x="244751" y="56424"/>
                </a:lnTo>
                <a:lnTo>
                  <a:pt x="285626" y="36738"/>
                </a:lnTo>
                <a:lnTo>
                  <a:pt x="328585" y="21017"/>
                </a:lnTo>
                <a:lnTo>
                  <a:pt x="373394" y="9497"/>
                </a:lnTo>
                <a:lnTo>
                  <a:pt x="419817" y="2413"/>
                </a:lnTo>
                <a:lnTo>
                  <a:pt x="467618" y="0"/>
                </a:lnTo>
                <a:lnTo>
                  <a:pt x="5486668" y="0"/>
                </a:lnTo>
                <a:lnTo>
                  <a:pt x="5534488" y="2413"/>
                </a:lnTo>
                <a:lnTo>
                  <a:pt x="5580925" y="9497"/>
                </a:lnTo>
                <a:lnTo>
                  <a:pt x="5625743" y="21017"/>
                </a:lnTo>
                <a:lnTo>
                  <a:pt x="5668707" y="36738"/>
                </a:lnTo>
                <a:lnTo>
                  <a:pt x="5709583" y="56424"/>
                </a:lnTo>
                <a:lnTo>
                  <a:pt x="5748136" y="79841"/>
                </a:lnTo>
                <a:lnTo>
                  <a:pt x="5784131" y="106754"/>
                </a:lnTo>
                <a:lnTo>
                  <a:pt x="5817334" y="136927"/>
                </a:lnTo>
                <a:lnTo>
                  <a:pt x="5847509" y="170126"/>
                </a:lnTo>
                <a:lnTo>
                  <a:pt x="5874423" y="206116"/>
                </a:lnTo>
                <a:lnTo>
                  <a:pt x="5897840" y="244662"/>
                </a:lnTo>
                <a:lnTo>
                  <a:pt x="5917526" y="285528"/>
                </a:lnTo>
                <a:lnTo>
                  <a:pt x="5933245" y="328480"/>
                </a:lnTo>
                <a:lnTo>
                  <a:pt x="5944764" y="373283"/>
                </a:lnTo>
                <a:lnTo>
                  <a:pt x="5951848" y="419702"/>
                </a:lnTo>
                <a:lnTo>
                  <a:pt x="5954261" y="467502"/>
                </a:lnTo>
                <a:lnTo>
                  <a:pt x="5954261" y="2337831"/>
                </a:lnTo>
                <a:lnTo>
                  <a:pt x="5951848" y="2385629"/>
                </a:lnTo>
                <a:lnTo>
                  <a:pt x="5944764" y="2432049"/>
                </a:lnTo>
                <a:lnTo>
                  <a:pt x="5933245" y="2476854"/>
                </a:lnTo>
                <a:lnTo>
                  <a:pt x="5917526" y="2519809"/>
                </a:lnTo>
                <a:lnTo>
                  <a:pt x="5897840" y="2560679"/>
                </a:lnTo>
                <a:lnTo>
                  <a:pt x="5874423" y="2599230"/>
                </a:lnTo>
                <a:lnTo>
                  <a:pt x="5847509" y="2635225"/>
                </a:lnTo>
                <a:lnTo>
                  <a:pt x="5817334" y="2668429"/>
                </a:lnTo>
                <a:lnTo>
                  <a:pt x="5784131" y="2698608"/>
                </a:lnTo>
                <a:lnTo>
                  <a:pt x="5748136" y="2725526"/>
                </a:lnTo>
                <a:lnTo>
                  <a:pt x="5709583" y="2748949"/>
                </a:lnTo>
                <a:lnTo>
                  <a:pt x="5668707" y="2768640"/>
                </a:lnTo>
                <a:lnTo>
                  <a:pt x="5625743" y="2784364"/>
                </a:lnTo>
                <a:lnTo>
                  <a:pt x="5580925" y="2795887"/>
                </a:lnTo>
                <a:lnTo>
                  <a:pt x="5534488" y="2802973"/>
                </a:lnTo>
                <a:lnTo>
                  <a:pt x="5486668" y="2805388"/>
                </a:lnTo>
                <a:lnTo>
                  <a:pt x="467618" y="2805388"/>
                </a:lnTo>
                <a:lnTo>
                  <a:pt x="419817" y="2802973"/>
                </a:lnTo>
                <a:lnTo>
                  <a:pt x="373394" y="2795887"/>
                </a:lnTo>
                <a:lnTo>
                  <a:pt x="328585" y="2784364"/>
                </a:lnTo>
                <a:lnTo>
                  <a:pt x="285626" y="2768640"/>
                </a:lnTo>
                <a:lnTo>
                  <a:pt x="244751" y="2748949"/>
                </a:lnTo>
                <a:lnTo>
                  <a:pt x="206195" y="2725526"/>
                </a:lnTo>
                <a:lnTo>
                  <a:pt x="170195" y="2698608"/>
                </a:lnTo>
                <a:lnTo>
                  <a:pt x="136985" y="2668429"/>
                </a:lnTo>
                <a:lnTo>
                  <a:pt x="106801" y="2635225"/>
                </a:lnTo>
                <a:lnTo>
                  <a:pt x="79878" y="2599230"/>
                </a:lnTo>
                <a:lnTo>
                  <a:pt x="56451" y="2560679"/>
                </a:lnTo>
                <a:lnTo>
                  <a:pt x="36756" y="2519809"/>
                </a:lnTo>
                <a:lnTo>
                  <a:pt x="21028" y="2476854"/>
                </a:lnTo>
                <a:lnTo>
                  <a:pt x="9502" y="2432049"/>
                </a:lnTo>
                <a:lnTo>
                  <a:pt x="2414" y="2385629"/>
                </a:lnTo>
                <a:lnTo>
                  <a:pt x="0" y="2337831"/>
                </a:lnTo>
                <a:lnTo>
                  <a:pt x="0" y="4675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w="0"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dirty="0" sz="13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2495550"/>
            <a:ext cx="2266950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5F4778"/>
                </a:solidFill>
                <a:latin typeface="Calibri"/>
                <a:cs typeface="Calibri"/>
              </a:rPr>
              <a:t>Staging</a:t>
            </a:r>
            <a:r>
              <a:rPr dirty="0" sz="1350" spc="-35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5F4778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08403" y="1690049"/>
            <a:ext cx="4739005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>
                <a:latin typeface="Calibri"/>
                <a:cs typeface="Calibri"/>
              </a:rPr>
              <a:t>we are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working </a:t>
            </a:r>
            <a:r>
              <a:rPr dirty="0" sz="1350" spc="-15">
                <a:latin typeface="Calibri"/>
                <a:cs typeface="Calibri"/>
              </a:rPr>
              <a:t>directory,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>
                <a:latin typeface="Calibri"/>
                <a:cs typeface="Calibri"/>
              </a:rPr>
              <a:t>to specify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>
                <a:latin typeface="Calibri"/>
                <a:cs typeface="Calibri"/>
              </a:rPr>
              <a:t>files  are to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tracked </a:t>
            </a:r>
            <a:r>
              <a:rPr dirty="0" sz="1350" spc="-20">
                <a:latin typeface="Calibri"/>
                <a:cs typeface="Calibri"/>
              </a:rPr>
              <a:t>by</a:t>
            </a:r>
            <a:r>
              <a:rPr dirty="0" sz="1350" spc="45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git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08403" y="2510474"/>
            <a:ext cx="4657725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40">
                <a:latin typeface="Calibri"/>
                <a:cs typeface="Calibri"/>
              </a:rPr>
              <a:t>We </a:t>
            </a:r>
            <a:r>
              <a:rPr dirty="0" sz="1350" spc="-20">
                <a:latin typeface="Calibri"/>
                <a:cs typeface="Calibri"/>
              </a:rPr>
              <a:t>do </a:t>
            </a:r>
            <a:r>
              <a:rPr dirty="0" sz="1350" spc="-5">
                <a:latin typeface="Calibri"/>
                <a:cs typeface="Calibri"/>
              </a:rPr>
              <a:t>not </a:t>
            </a:r>
            <a:r>
              <a:rPr dirty="0" sz="1350">
                <a:latin typeface="Calibri"/>
                <a:cs typeface="Calibri"/>
              </a:rPr>
              <a:t>specify all files to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tracked in </a:t>
            </a:r>
            <a:r>
              <a:rPr dirty="0" sz="1350" spc="-15">
                <a:latin typeface="Calibri"/>
                <a:cs typeface="Calibri"/>
              </a:rPr>
              <a:t>git, </a:t>
            </a:r>
            <a:r>
              <a:rPr dirty="0" sz="1350" spc="-5">
                <a:latin typeface="Calibri"/>
                <a:cs typeface="Calibri"/>
              </a:rPr>
              <a:t>because some </a:t>
            </a:r>
            <a:r>
              <a:rPr dirty="0" sz="1350">
                <a:latin typeface="Calibri"/>
                <a:cs typeface="Calibri"/>
              </a:rPr>
              <a:t>files  could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temporary </a:t>
            </a:r>
            <a:r>
              <a:rPr dirty="0" sz="1350" spc="-5">
                <a:latin typeface="Calibri"/>
                <a:cs typeface="Calibri"/>
              </a:rPr>
              <a:t>data which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being </a:t>
            </a:r>
            <a:r>
              <a:rPr dirty="0" sz="1350" spc="-10">
                <a:latin typeface="Calibri"/>
                <a:cs typeface="Calibri"/>
              </a:rPr>
              <a:t>generated </a:t>
            </a:r>
            <a:r>
              <a:rPr dirty="0" sz="1350" spc="-15">
                <a:latin typeface="Calibri"/>
                <a:cs typeface="Calibri"/>
              </a:rPr>
              <a:t>while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execution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8403" y="3340793"/>
            <a:ext cx="42322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add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staging </a:t>
            </a:r>
            <a:r>
              <a:rPr dirty="0" sz="1350" spc="5">
                <a:latin typeface="Calibri"/>
                <a:cs typeface="Calibri"/>
              </a:rPr>
              <a:t>area,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5">
                <a:latin typeface="Calibri"/>
                <a:cs typeface="Calibri"/>
              </a:rPr>
              <a:t>use 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5" i="1">
                <a:latin typeface="Calibri"/>
                <a:cs typeface="Calibri"/>
              </a:rPr>
              <a:t>git</a:t>
            </a:r>
            <a:r>
              <a:rPr dirty="0" sz="1350" spc="40" i="1">
                <a:latin typeface="Calibri"/>
                <a:cs typeface="Calibri"/>
              </a:rPr>
              <a:t> </a:t>
            </a:r>
            <a:r>
              <a:rPr dirty="0" sz="1350" spc="-20" i="1">
                <a:latin typeface="Calibri"/>
                <a:cs typeface="Calibri"/>
              </a:rPr>
              <a:t>add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12810" y="1773138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12810" y="256776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12810" y="3315282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931" y="2078416"/>
            <a:ext cx="3531235" cy="118618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822960" marR="5080" indent="-810895">
              <a:lnSpc>
                <a:spcPts val="4360"/>
              </a:lnSpc>
              <a:spcBef>
                <a:spcPts val="595"/>
              </a:spcBef>
            </a:pPr>
            <a:r>
              <a:rPr dirty="0" spc="10"/>
              <a:t>What </a:t>
            </a:r>
            <a:r>
              <a:rPr dirty="0" spc="-25"/>
              <a:t>is </a:t>
            </a:r>
            <a:r>
              <a:rPr dirty="0" spc="-40"/>
              <a:t>Version  </a:t>
            </a:r>
            <a:r>
              <a:rPr dirty="0" spc="-20"/>
              <a:t>Control?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33650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83692" y="745358"/>
            <a:ext cx="0" cy="4387850"/>
          </a:xfrm>
          <a:custGeom>
            <a:avLst/>
            <a:gdLst/>
            <a:ahLst/>
            <a:cxnLst/>
            <a:rect l="l" t="t" r="r" b="b"/>
            <a:pathLst>
              <a:path w="0" h="4387850">
                <a:moveTo>
                  <a:pt x="0" y="0"/>
                </a:moveTo>
                <a:lnTo>
                  <a:pt x="0" y="4387509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1924537" y="0"/>
                </a:moveTo>
                <a:lnTo>
                  <a:pt x="87212" y="0"/>
                </a:lnTo>
                <a:lnTo>
                  <a:pt x="53267" y="6849"/>
                </a:lnTo>
                <a:lnTo>
                  <a:pt x="25545" y="25538"/>
                </a:lnTo>
                <a:lnTo>
                  <a:pt x="6854" y="53273"/>
                </a:lnTo>
                <a:lnTo>
                  <a:pt x="0" y="87264"/>
                </a:lnTo>
                <a:lnTo>
                  <a:pt x="0" y="436010"/>
                </a:lnTo>
                <a:lnTo>
                  <a:pt x="6854" y="469945"/>
                </a:lnTo>
                <a:lnTo>
                  <a:pt x="25545" y="497681"/>
                </a:lnTo>
                <a:lnTo>
                  <a:pt x="53267" y="516394"/>
                </a:lnTo>
                <a:lnTo>
                  <a:pt x="87212" y="523259"/>
                </a:lnTo>
                <a:lnTo>
                  <a:pt x="1924537" y="523259"/>
                </a:lnTo>
                <a:lnTo>
                  <a:pt x="1958528" y="516394"/>
                </a:lnTo>
                <a:lnTo>
                  <a:pt x="1986258" y="497681"/>
                </a:lnTo>
                <a:lnTo>
                  <a:pt x="2004940" y="469945"/>
                </a:lnTo>
                <a:lnTo>
                  <a:pt x="2011786" y="436010"/>
                </a:lnTo>
                <a:lnTo>
                  <a:pt x="2011786" y="87264"/>
                </a:lnTo>
                <a:lnTo>
                  <a:pt x="2004940" y="53273"/>
                </a:lnTo>
                <a:lnTo>
                  <a:pt x="1986258" y="25538"/>
                </a:lnTo>
                <a:lnTo>
                  <a:pt x="1958528" y="6849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0257" y="1703435"/>
            <a:ext cx="2012314" cy="523875"/>
          </a:xfrm>
          <a:custGeom>
            <a:avLst/>
            <a:gdLst/>
            <a:ahLst/>
            <a:cxnLst/>
            <a:rect l="l" t="t" r="r" b="b"/>
            <a:pathLst>
              <a:path w="2012314" h="523875">
                <a:moveTo>
                  <a:pt x="0" y="87264"/>
                </a:moveTo>
                <a:lnTo>
                  <a:pt x="6854" y="53273"/>
                </a:lnTo>
                <a:lnTo>
                  <a:pt x="25545" y="25538"/>
                </a:lnTo>
                <a:lnTo>
                  <a:pt x="53267" y="6849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9"/>
                </a:lnTo>
                <a:lnTo>
                  <a:pt x="1986258" y="25538"/>
                </a:lnTo>
                <a:lnTo>
                  <a:pt x="2004939" y="53273"/>
                </a:lnTo>
                <a:lnTo>
                  <a:pt x="2011786" y="87264"/>
                </a:lnTo>
                <a:lnTo>
                  <a:pt x="2011786" y="436010"/>
                </a:lnTo>
                <a:lnTo>
                  <a:pt x="2004939" y="469945"/>
                </a:lnTo>
                <a:lnTo>
                  <a:pt x="1986258" y="497681"/>
                </a:lnTo>
                <a:lnTo>
                  <a:pt x="1958528" y="516394"/>
                </a:lnTo>
                <a:lnTo>
                  <a:pt x="1924537" y="523259"/>
                </a:lnTo>
                <a:lnTo>
                  <a:pt x="87212" y="523259"/>
                </a:lnTo>
                <a:lnTo>
                  <a:pt x="53267" y="516394"/>
                </a:lnTo>
                <a:lnTo>
                  <a:pt x="25545" y="497681"/>
                </a:lnTo>
                <a:lnTo>
                  <a:pt x="6854" y="469945"/>
                </a:lnTo>
                <a:lnTo>
                  <a:pt x="0" y="436010"/>
                </a:lnTo>
                <a:lnTo>
                  <a:pt x="0" y="8726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2949" y="1843338"/>
            <a:ext cx="12960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dirty="0" sz="13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257" y="262547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95"/>
                </a:lnTo>
                <a:lnTo>
                  <a:pt x="6854" y="469930"/>
                </a:lnTo>
                <a:lnTo>
                  <a:pt x="25545" y="497666"/>
                </a:lnTo>
                <a:lnTo>
                  <a:pt x="53267" y="516378"/>
                </a:lnTo>
                <a:lnTo>
                  <a:pt x="87212" y="523244"/>
                </a:lnTo>
                <a:lnTo>
                  <a:pt x="1924537" y="523244"/>
                </a:lnTo>
                <a:lnTo>
                  <a:pt x="1958528" y="516378"/>
                </a:lnTo>
                <a:lnTo>
                  <a:pt x="1986258" y="497666"/>
                </a:lnTo>
                <a:lnTo>
                  <a:pt x="2004940" y="469930"/>
                </a:lnTo>
                <a:lnTo>
                  <a:pt x="2011786" y="435995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57" y="262547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95"/>
                </a:lnTo>
                <a:lnTo>
                  <a:pt x="2004939" y="469930"/>
                </a:lnTo>
                <a:lnTo>
                  <a:pt x="1986258" y="497666"/>
                </a:lnTo>
                <a:lnTo>
                  <a:pt x="1958528" y="516378"/>
                </a:lnTo>
                <a:lnTo>
                  <a:pt x="1924537" y="523244"/>
                </a:lnTo>
                <a:lnTo>
                  <a:pt x="87212" y="523244"/>
                </a:lnTo>
                <a:lnTo>
                  <a:pt x="53267" y="516378"/>
                </a:lnTo>
                <a:lnTo>
                  <a:pt x="25545" y="497666"/>
                </a:lnTo>
                <a:lnTo>
                  <a:pt x="6854" y="469930"/>
                </a:lnTo>
                <a:lnTo>
                  <a:pt x="0" y="435995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3284" y="2767010"/>
            <a:ext cx="8915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" y="3419475"/>
            <a:ext cx="2266950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57" y="3547490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1924537" y="0"/>
                </a:moveTo>
                <a:lnTo>
                  <a:pt x="87212" y="0"/>
                </a:lnTo>
                <a:lnTo>
                  <a:pt x="53267" y="6844"/>
                </a:lnTo>
                <a:lnTo>
                  <a:pt x="25545" y="25512"/>
                </a:lnTo>
                <a:lnTo>
                  <a:pt x="6854" y="53203"/>
                </a:lnTo>
                <a:lnTo>
                  <a:pt x="0" y="87117"/>
                </a:lnTo>
                <a:lnTo>
                  <a:pt x="0" y="435982"/>
                </a:lnTo>
                <a:lnTo>
                  <a:pt x="6854" y="469926"/>
                </a:lnTo>
                <a:lnTo>
                  <a:pt x="25545" y="497643"/>
                </a:lnTo>
                <a:lnTo>
                  <a:pt x="53267" y="516330"/>
                </a:lnTo>
                <a:lnTo>
                  <a:pt x="87212" y="523183"/>
                </a:lnTo>
                <a:lnTo>
                  <a:pt x="1924537" y="523183"/>
                </a:lnTo>
                <a:lnTo>
                  <a:pt x="1958528" y="516330"/>
                </a:lnTo>
                <a:lnTo>
                  <a:pt x="1986258" y="497643"/>
                </a:lnTo>
                <a:lnTo>
                  <a:pt x="2004940" y="469926"/>
                </a:lnTo>
                <a:lnTo>
                  <a:pt x="2011786" y="435982"/>
                </a:lnTo>
                <a:lnTo>
                  <a:pt x="2011786" y="87117"/>
                </a:lnTo>
                <a:lnTo>
                  <a:pt x="2004940" y="53203"/>
                </a:lnTo>
                <a:lnTo>
                  <a:pt x="1986258" y="25512"/>
                </a:lnTo>
                <a:lnTo>
                  <a:pt x="1958528" y="6844"/>
                </a:lnTo>
                <a:lnTo>
                  <a:pt x="1924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57" y="3547491"/>
            <a:ext cx="2012314" cy="523240"/>
          </a:xfrm>
          <a:custGeom>
            <a:avLst/>
            <a:gdLst/>
            <a:ahLst/>
            <a:cxnLst/>
            <a:rect l="l" t="t" r="r" b="b"/>
            <a:pathLst>
              <a:path w="2012314" h="523239">
                <a:moveTo>
                  <a:pt x="0" y="87117"/>
                </a:moveTo>
                <a:lnTo>
                  <a:pt x="6854" y="53203"/>
                </a:lnTo>
                <a:lnTo>
                  <a:pt x="25545" y="25512"/>
                </a:lnTo>
                <a:lnTo>
                  <a:pt x="53267" y="6844"/>
                </a:lnTo>
                <a:lnTo>
                  <a:pt x="87212" y="0"/>
                </a:lnTo>
                <a:lnTo>
                  <a:pt x="1924537" y="0"/>
                </a:lnTo>
                <a:lnTo>
                  <a:pt x="1958528" y="6844"/>
                </a:lnTo>
                <a:lnTo>
                  <a:pt x="1986258" y="25512"/>
                </a:lnTo>
                <a:lnTo>
                  <a:pt x="2004939" y="53203"/>
                </a:lnTo>
                <a:lnTo>
                  <a:pt x="2011786" y="87117"/>
                </a:lnTo>
                <a:lnTo>
                  <a:pt x="2011786" y="435982"/>
                </a:lnTo>
                <a:lnTo>
                  <a:pt x="2004939" y="469926"/>
                </a:lnTo>
                <a:lnTo>
                  <a:pt x="1986258" y="497643"/>
                </a:lnTo>
                <a:lnTo>
                  <a:pt x="1958528" y="516330"/>
                </a:lnTo>
                <a:lnTo>
                  <a:pt x="1924537" y="523183"/>
                </a:lnTo>
                <a:lnTo>
                  <a:pt x="87212" y="523183"/>
                </a:lnTo>
                <a:lnTo>
                  <a:pt x="53267" y="516330"/>
                </a:lnTo>
                <a:lnTo>
                  <a:pt x="25545" y="497643"/>
                </a:lnTo>
                <a:lnTo>
                  <a:pt x="6854" y="469926"/>
                </a:lnTo>
                <a:lnTo>
                  <a:pt x="0" y="435982"/>
                </a:lnTo>
                <a:lnTo>
                  <a:pt x="0" y="871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55684" y="3690622"/>
            <a:ext cx="5791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28925" y="1009650"/>
            <a:ext cx="6048359" cy="3705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49499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5353309" y="0"/>
                </a:moveTo>
                <a:lnTo>
                  <a:pt x="600958" y="0"/>
                </a:lnTo>
                <a:lnTo>
                  <a:pt x="553986" y="1807"/>
                </a:lnTo>
                <a:lnTo>
                  <a:pt x="508004" y="7141"/>
                </a:lnTo>
                <a:lnTo>
                  <a:pt x="463146" y="15867"/>
                </a:lnTo>
                <a:lnTo>
                  <a:pt x="419545" y="27853"/>
                </a:lnTo>
                <a:lnTo>
                  <a:pt x="377334" y="42964"/>
                </a:lnTo>
                <a:lnTo>
                  <a:pt x="336647" y="61066"/>
                </a:lnTo>
                <a:lnTo>
                  <a:pt x="297618" y="82028"/>
                </a:lnTo>
                <a:lnTo>
                  <a:pt x="260379" y="105714"/>
                </a:lnTo>
                <a:lnTo>
                  <a:pt x="225065" y="131992"/>
                </a:lnTo>
                <a:lnTo>
                  <a:pt x="191809" y="160728"/>
                </a:lnTo>
                <a:lnTo>
                  <a:pt x="160745" y="191788"/>
                </a:lnTo>
                <a:lnTo>
                  <a:pt x="132005" y="225039"/>
                </a:lnTo>
                <a:lnTo>
                  <a:pt x="105724" y="260347"/>
                </a:lnTo>
                <a:lnTo>
                  <a:pt x="82035" y="297579"/>
                </a:lnTo>
                <a:lnTo>
                  <a:pt x="61072" y="336601"/>
                </a:lnTo>
                <a:lnTo>
                  <a:pt x="42967" y="377280"/>
                </a:lnTo>
                <a:lnTo>
                  <a:pt x="27855" y="419482"/>
                </a:lnTo>
                <a:lnTo>
                  <a:pt x="15868" y="463074"/>
                </a:lnTo>
                <a:lnTo>
                  <a:pt x="7141" y="507922"/>
                </a:lnTo>
                <a:lnTo>
                  <a:pt x="1807" y="553892"/>
                </a:lnTo>
                <a:lnTo>
                  <a:pt x="0" y="600852"/>
                </a:lnTo>
                <a:lnTo>
                  <a:pt x="0" y="3004319"/>
                </a:lnTo>
                <a:lnTo>
                  <a:pt x="1807" y="3051278"/>
                </a:lnTo>
                <a:lnTo>
                  <a:pt x="7141" y="3097249"/>
                </a:lnTo>
                <a:lnTo>
                  <a:pt x="15868" y="3142097"/>
                </a:lnTo>
                <a:lnTo>
                  <a:pt x="27855" y="3185690"/>
                </a:lnTo>
                <a:lnTo>
                  <a:pt x="42967" y="3227894"/>
                </a:lnTo>
                <a:lnTo>
                  <a:pt x="61072" y="3268574"/>
                </a:lnTo>
                <a:lnTo>
                  <a:pt x="82035" y="3307599"/>
                </a:lnTo>
                <a:lnTo>
                  <a:pt x="105724" y="3344833"/>
                </a:lnTo>
                <a:lnTo>
                  <a:pt x="132005" y="3380143"/>
                </a:lnTo>
                <a:lnTo>
                  <a:pt x="160745" y="3413397"/>
                </a:lnTo>
                <a:lnTo>
                  <a:pt x="191809" y="3444459"/>
                </a:lnTo>
                <a:lnTo>
                  <a:pt x="225065" y="3473198"/>
                </a:lnTo>
                <a:lnTo>
                  <a:pt x="260379" y="3499478"/>
                </a:lnTo>
                <a:lnTo>
                  <a:pt x="297618" y="3523167"/>
                </a:lnTo>
                <a:lnTo>
                  <a:pt x="336647" y="3544130"/>
                </a:lnTo>
                <a:lnTo>
                  <a:pt x="377334" y="3562235"/>
                </a:lnTo>
                <a:lnTo>
                  <a:pt x="419545" y="3577348"/>
                </a:lnTo>
                <a:lnTo>
                  <a:pt x="463146" y="3589335"/>
                </a:lnTo>
                <a:lnTo>
                  <a:pt x="508004" y="3598062"/>
                </a:lnTo>
                <a:lnTo>
                  <a:pt x="553986" y="3603397"/>
                </a:lnTo>
                <a:lnTo>
                  <a:pt x="600958" y="3605204"/>
                </a:lnTo>
                <a:lnTo>
                  <a:pt x="5353309" y="3605204"/>
                </a:lnTo>
                <a:lnTo>
                  <a:pt x="5400265" y="3603397"/>
                </a:lnTo>
                <a:lnTo>
                  <a:pt x="5446235" y="3598062"/>
                </a:lnTo>
                <a:lnTo>
                  <a:pt x="5491084" y="3589335"/>
                </a:lnTo>
                <a:lnTo>
                  <a:pt x="5534678" y="3577348"/>
                </a:lnTo>
                <a:lnTo>
                  <a:pt x="5576885" y="3562235"/>
                </a:lnTo>
                <a:lnTo>
                  <a:pt x="5617570" y="3544130"/>
                </a:lnTo>
                <a:lnTo>
                  <a:pt x="5656599" y="3523167"/>
                </a:lnTo>
                <a:lnTo>
                  <a:pt x="5693840" y="3499478"/>
                </a:lnTo>
                <a:lnTo>
                  <a:pt x="5729157" y="3473198"/>
                </a:lnTo>
                <a:lnTo>
                  <a:pt x="5762417" y="3444459"/>
                </a:lnTo>
                <a:lnTo>
                  <a:pt x="5793487" y="3413397"/>
                </a:lnTo>
                <a:lnTo>
                  <a:pt x="5822233" y="3380143"/>
                </a:lnTo>
                <a:lnTo>
                  <a:pt x="5848520" y="3344833"/>
                </a:lnTo>
                <a:lnTo>
                  <a:pt x="5872216" y="3307599"/>
                </a:lnTo>
                <a:lnTo>
                  <a:pt x="5893186" y="3268574"/>
                </a:lnTo>
                <a:lnTo>
                  <a:pt x="5911298" y="3227894"/>
                </a:lnTo>
                <a:lnTo>
                  <a:pt x="5926416" y="3185690"/>
                </a:lnTo>
                <a:lnTo>
                  <a:pt x="5938407" y="3142097"/>
                </a:lnTo>
                <a:lnTo>
                  <a:pt x="5947138" y="3097249"/>
                </a:lnTo>
                <a:lnTo>
                  <a:pt x="5952474" y="3051278"/>
                </a:lnTo>
                <a:lnTo>
                  <a:pt x="5954283" y="3004319"/>
                </a:lnTo>
                <a:lnTo>
                  <a:pt x="5954283" y="600852"/>
                </a:lnTo>
                <a:lnTo>
                  <a:pt x="5952474" y="553892"/>
                </a:lnTo>
                <a:lnTo>
                  <a:pt x="5947138" y="507922"/>
                </a:lnTo>
                <a:lnTo>
                  <a:pt x="5938407" y="463074"/>
                </a:lnTo>
                <a:lnTo>
                  <a:pt x="5926416" y="419482"/>
                </a:lnTo>
                <a:lnTo>
                  <a:pt x="5911298" y="377280"/>
                </a:lnTo>
                <a:lnTo>
                  <a:pt x="5893186" y="336601"/>
                </a:lnTo>
                <a:lnTo>
                  <a:pt x="5872216" y="297579"/>
                </a:lnTo>
                <a:lnTo>
                  <a:pt x="5848520" y="260347"/>
                </a:lnTo>
                <a:lnTo>
                  <a:pt x="5822233" y="225039"/>
                </a:lnTo>
                <a:lnTo>
                  <a:pt x="5793487" y="191788"/>
                </a:lnTo>
                <a:lnTo>
                  <a:pt x="5762417" y="160728"/>
                </a:lnTo>
                <a:lnTo>
                  <a:pt x="5729157" y="131992"/>
                </a:lnTo>
                <a:lnTo>
                  <a:pt x="5693840" y="105714"/>
                </a:lnTo>
                <a:lnTo>
                  <a:pt x="5656599" y="82028"/>
                </a:lnTo>
                <a:lnTo>
                  <a:pt x="5617570" y="61066"/>
                </a:lnTo>
                <a:lnTo>
                  <a:pt x="5576885" y="42964"/>
                </a:lnTo>
                <a:lnTo>
                  <a:pt x="5534678" y="27853"/>
                </a:lnTo>
                <a:lnTo>
                  <a:pt x="5491084" y="15867"/>
                </a:lnTo>
                <a:lnTo>
                  <a:pt x="5446235" y="7141"/>
                </a:lnTo>
                <a:lnTo>
                  <a:pt x="5400265" y="1807"/>
                </a:lnTo>
                <a:lnTo>
                  <a:pt x="5353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49498" y="1030589"/>
            <a:ext cx="5954395" cy="3605529"/>
          </a:xfrm>
          <a:custGeom>
            <a:avLst/>
            <a:gdLst/>
            <a:ahLst/>
            <a:cxnLst/>
            <a:rect l="l" t="t" r="r" b="b"/>
            <a:pathLst>
              <a:path w="5954395" h="3605529">
                <a:moveTo>
                  <a:pt x="0" y="600852"/>
                </a:moveTo>
                <a:lnTo>
                  <a:pt x="1807" y="553892"/>
                </a:lnTo>
                <a:lnTo>
                  <a:pt x="7141" y="507922"/>
                </a:lnTo>
                <a:lnTo>
                  <a:pt x="15868" y="463074"/>
                </a:lnTo>
                <a:lnTo>
                  <a:pt x="27855" y="419482"/>
                </a:lnTo>
                <a:lnTo>
                  <a:pt x="42967" y="377280"/>
                </a:lnTo>
                <a:lnTo>
                  <a:pt x="61072" y="336601"/>
                </a:lnTo>
                <a:lnTo>
                  <a:pt x="82035" y="297579"/>
                </a:lnTo>
                <a:lnTo>
                  <a:pt x="105724" y="260347"/>
                </a:lnTo>
                <a:lnTo>
                  <a:pt x="132005" y="225039"/>
                </a:lnTo>
                <a:lnTo>
                  <a:pt x="160745" y="191788"/>
                </a:lnTo>
                <a:lnTo>
                  <a:pt x="191809" y="160728"/>
                </a:lnTo>
                <a:lnTo>
                  <a:pt x="225065" y="131992"/>
                </a:lnTo>
                <a:lnTo>
                  <a:pt x="260379" y="105714"/>
                </a:lnTo>
                <a:lnTo>
                  <a:pt x="297618" y="82028"/>
                </a:lnTo>
                <a:lnTo>
                  <a:pt x="336647" y="61066"/>
                </a:lnTo>
                <a:lnTo>
                  <a:pt x="377334" y="42964"/>
                </a:lnTo>
                <a:lnTo>
                  <a:pt x="419545" y="27853"/>
                </a:lnTo>
                <a:lnTo>
                  <a:pt x="463146" y="15867"/>
                </a:lnTo>
                <a:lnTo>
                  <a:pt x="508004" y="7141"/>
                </a:lnTo>
                <a:lnTo>
                  <a:pt x="553986" y="1807"/>
                </a:lnTo>
                <a:lnTo>
                  <a:pt x="600958" y="0"/>
                </a:lnTo>
                <a:lnTo>
                  <a:pt x="5353308" y="0"/>
                </a:lnTo>
                <a:lnTo>
                  <a:pt x="5400265" y="1807"/>
                </a:lnTo>
                <a:lnTo>
                  <a:pt x="5446234" y="7141"/>
                </a:lnTo>
                <a:lnTo>
                  <a:pt x="5491083" y="15867"/>
                </a:lnTo>
                <a:lnTo>
                  <a:pt x="5534678" y="27853"/>
                </a:lnTo>
                <a:lnTo>
                  <a:pt x="5576885" y="42964"/>
                </a:lnTo>
                <a:lnTo>
                  <a:pt x="5617570" y="61066"/>
                </a:lnTo>
                <a:lnTo>
                  <a:pt x="5656599" y="82028"/>
                </a:lnTo>
                <a:lnTo>
                  <a:pt x="5693839" y="105714"/>
                </a:lnTo>
                <a:lnTo>
                  <a:pt x="5729156" y="131992"/>
                </a:lnTo>
                <a:lnTo>
                  <a:pt x="5762417" y="160728"/>
                </a:lnTo>
                <a:lnTo>
                  <a:pt x="5793487" y="191788"/>
                </a:lnTo>
                <a:lnTo>
                  <a:pt x="5822232" y="225039"/>
                </a:lnTo>
                <a:lnTo>
                  <a:pt x="5848520" y="260347"/>
                </a:lnTo>
                <a:lnTo>
                  <a:pt x="5872216" y="297579"/>
                </a:lnTo>
                <a:lnTo>
                  <a:pt x="5893186" y="336601"/>
                </a:lnTo>
                <a:lnTo>
                  <a:pt x="5911297" y="377280"/>
                </a:lnTo>
                <a:lnTo>
                  <a:pt x="5926415" y="419482"/>
                </a:lnTo>
                <a:lnTo>
                  <a:pt x="5938407" y="463074"/>
                </a:lnTo>
                <a:lnTo>
                  <a:pt x="5947137" y="507922"/>
                </a:lnTo>
                <a:lnTo>
                  <a:pt x="5952474" y="553892"/>
                </a:lnTo>
                <a:lnTo>
                  <a:pt x="5954283" y="600852"/>
                </a:lnTo>
                <a:lnTo>
                  <a:pt x="5954283" y="3004319"/>
                </a:lnTo>
                <a:lnTo>
                  <a:pt x="5952474" y="3051278"/>
                </a:lnTo>
                <a:lnTo>
                  <a:pt x="5947137" y="3097249"/>
                </a:lnTo>
                <a:lnTo>
                  <a:pt x="5938407" y="3142097"/>
                </a:lnTo>
                <a:lnTo>
                  <a:pt x="5926415" y="3185690"/>
                </a:lnTo>
                <a:lnTo>
                  <a:pt x="5911297" y="3227894"/>
                </a:lnTo>
                <a:lnTo>
                  <a:pt x="5893186" y="3268574"/>
                </a:lnTo>
                <a:lnTo>
                  <a:pt x="5872216" y="3307598"/>
                </a:lnTo>
                <a:lnTo>
                  <a:pt x="5848520" y="3344833"/>
                </a:lnTo>
                <a:lnTo>
                  <a:pt x="5822232" y="3380143"/>
                </a:lnTo>
                <a:lnTo>
                  <a:pt x="5793487" y="3413397"/>
                </a:lnTo>
                <a:lnTo>
                  <a:pt x="5762417" y="3444459"/>
                </a:lnTo>
                <a:lnTo>
                  <a:pt x="5729156" y="3473197"/>
                </a:lnTo>
                <a:lnTo>
                  <a:pt x="5693839" y="3499478"/>
                </a:lnTo>
                <a:lnTo>
                  <a:pt x="5656599" y="3523166"/>
                </a:lnTo>
                <a:lnTo>
                  <a:pt x="5617570" y="3544130"/>
                </a:lnTo>
                <a:lnTo>
                  <a:pt x="5576885" y="3562235"/>
                </a:lnTo>
                <a:lnTo>
                  <a:pt x="5534678" y="3577348"/>
                </a:lnTo>
                <a:lnTo>
                  <a:pt x="5491083" y="3589335"/>
                </a:lnTo>
                <a:lnTo>
                  <a:pt x="5446234" y="3598062"/>
                </a:lnTo>
                <a:lnTo>
                  <a:pt x="5400265" y="3603396"/>
                </a:lnTo>
                <a:lnTo>
                  <a:pt x="5353308" y="3605204"/>
                </a:lnTo>
                <a:lnTo>
                  <a:pt x="600958" y="3605204"/>
                </a:lnTo>
                <a:lnTo>
                  <a:pt x="553986" y="3603396"/>
                </a:lnTo>
                <a:lnTo>
                  <a:pt x="508004" y="3598062"/>
                </a:lnTo>
                <a:lnTo>
                  <a:pt x="463146" y="3589335"/>
                </a:lnTo>
                <a:lnTo>
                  <a:pt x="419545" y="3577348"/>
                </a:lnTo>
                <a:lnTo>
                  <a:pt x="377334" y="3562235"/>
                </a:lnTo>
                <a:lnTo>
                  <a:pt x="336647" y="3544130"/>
                </a:lnTo>
                <a:lnTo>
                  <a:pt x="297618" y="3523166"/>
                </a:lnTo>
                <a:lnTo>
                  <a:pt x="260379" y="3499478"/>
                </a:lnTo>
                <a:lnTo>
                  <a:pt x="225065" y="3473197"/>
                </a:lnTo>
                <a:lnTo>
                  <a:pt x="191809" y="3444459"/>
                </a:lnTo>
                <a:lnTo>
                  <a:pt x="160745" y="3413397"/>
                </a:lnTo>
                <a:lnTo>
                  <a:pt x="132005" y="3380143"/>
                </a:lnTo>
                <a:lnTo>
                  <a:pt x="105724" y="3344833"/>
                </a:lnTo>
                <a:lnTo>
                  <a:pt x="82035" y="3307598"/>
                </a:lnTo>
                <a:lnTo>
                  <a:pt x="61072" y="3268574"/>
                </a:lnTo>
                <a:lnTo>
                  <a:pt x="42967" y="3227894"/>
                </a:lnTo>
                <a:lnTo>
                  <a:pt x="27855" y="3185690"/>
                </a:lnTo>
                <a:lnTo>
                  <a:pt x="15868" y="3142097"/>
                </a:lnTo>
                <a:lnTo>
                  <a:pt x="7141" y="3097249"/>
                </a:lnTo>
                <a:lnTo>
                  <a:pt x="1807" y="3051278"/>
                </a:lnTo>
                <a:lnTo>
                  <a:pt x="0" y="3004319"/>
                </a:lnTo>
                <a:lnTo>
                  <a:pt x="0" y="60085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96261" y="1500184"/>
            <a:ext cx="486664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files are selected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0">
                <a:latin typeface="Calibri"/>
                <a:cs typeface="Calibri"/>
              </a:rPr>
              <a:t>ready in </a:t>
            </a:r>
            <a:r>
              <a:rPr dirty="0" sz="1350" spc="-15">
                <a:latin typeface="Calibri"/>
                <a:cs typeface="Calibri"/>
              </a:rPr>
              <a:t>the staging </a:t>
            </a:r>
            <a:r>
              <a:rPr dirty="0" sz="1350" spc="5">
                <a:latin typeface="Calibri"/>
                <a:cs typeface="Calibri"/>
              </a:rPr>
              <a:t>area, </a:t>
            </a:r>
            <a:r>
              <a:rPr dirty="0" sz="1350" spc="-10">
                <a:latin typeface="Calibri"/>
                <a:cs typeface="Calibri"/>
              </a:rPr>
              <a:t>they </a:t>
            </a:r>
            <a:r>
              <a:rPr dirty="0" sz="1350" spc="10">
                <a:latin typeface="Calibri"/>
                <a:cs typeface="Calibri"/>
              </a:rPr>
              <a:t>can  </a:t>
            </a:r>
            <a:r>
              <a:rPr dirty="0" sz="1350" spc="-5">
                <a:latin typeface="Calibri"/>
                <a:cs typeface="Calibri"/>
              </a:rPr>
              <a:t>now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>
                <a:latin typeface="Calibri"/>
                <a:cs typeface="Calibri"/>
              </a:rPr>
              <a:t>saved </a:t>
            </a:r>
            <a:r>
              <a:rPr dirty="0" sz="1350" spc="-10">
                <a:latin typeface="Calibri"/>
                <a:cs typeface="Calibri"/>
              </a:rPr>
              <a:t>in</a:t>
            </a:r>
            <a:r>
              <a:rPr dirty="0" sz="1350" spc="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6261" y="2320609"/>
            <a:ext cx="440563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Saving </a:t>
            </a:r>
            <a:r>
              <a:rPr dirty="0" sz="1350">
                <a:latin typeface="Calibri"/>
                <a:cs typeface="Calibri"/>
              </a:rPr>
              <a:t>a file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known </a:t>
            </a:r>
            <a:r>
              <a:rPr dirty="0" sz="1350" spc="10">
                <a:latin typeface="Calibri"/>
                <a:cs typeface="Calibri"/>
              </a:rPr>
              <a:t>as </a:t>
            </a:r>
            <a:r>
              <a:rPr dirty="0" sz="1350" spc="-15">
                <a:latin typeface="Calibri"/>
                <a:cs typeface="Calibri"/>
              </a:rPr>
              <a:t>doing </a:t>
            </a:r>
            <a:r>
              <a:rPr dirty="0" sz="1350">
                <a:latin typeface="Calibri"/>
                <a:cs typeface="Calibri"/>
              </a:rPr>
              <a:t>a</a:t>
            </a:r>
            <a:r>
              <a:rPr dirty="0" sz="1350" spc="-13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6261" y="2941008"/>
            <a:ext cx="4584065" cy="4413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git, the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is identified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>
                <a:latin typeface="Calibri"/>
                <a:cs typeface="Calibri"/>
              </a:rPr>
              <a:t>a  </a:t>
            </a:r>
            <a:r>
              <a:rPr dirty="0" sz="1350" spc="-5">
                <a:latin typeface="Calibri"/>
                <a:cs typeface="Calibri"/>
              </a:rPr>
              <a:t>commit</a:t>
            </a:r>
            <a:r>
              <a:rPr dirty="0" sz="1350" spc="-10">
                <a:latin typeface="Calibri"/>
                <a:cs typeface="Calibri"/>
              </a:rPr>
              <a:t> 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6261" y="3761742"/>
            <a:ext cx="48539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15">
                <a:latin typeface="Calibri"/>
                <a:cs typeface="Calibri"/>
              </a:rPr>
              <a:t>initializing this </a:t>
            </a:r>
            <a:r>
              <a:rPr dirty="0" sz="1350">
                <a:latin typeface="Calibri"/>
                <a:cs typeface="Calibri"/>
              </a:rPr>
              <a:t>process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 i="1">
                <a:latin typeface="Calibri"/>
                <a:cs typeface="Calibri"/>
              </a:rPr>
              <a:t>git </a:t>
            </a:r>
            <a:r>
              <a:rPr dirty="0" sz="1350" spc="-20" i="1">
                <a:latin typeface="Calibri"/>
                <a:cs typeface="Calibri"/>
              </a:rPr>
              <a:t>commit </a:t>
            </a:r>
            <a:r>
              <a:rPr dirty="0" sz="1350" i="1">
                <a:latin typeface="Calibri"/>
                <a:cs typeface="Calibri"/>
              </a:rPr>
              <a:t>–m</a:t>
            </a:r>
            <a:r>
              <a:rPr dirty="0" sz="1350" spc="-80" i="1"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“message”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60654" y="1538155"/>
            <a:ext cx="260273" cy="26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08289" y="2278888"/>
            <a:ext cx="358991" cy="358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0654" y="2939111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57727" y="3756100"/>
            <a:ext cx="260273" cy="2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>
                <a:latin typeface="Calibri"/>
                <a:cs typeface="Calibri"/>
              </a:rPr>
              <a:t>Program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35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dirty="0" sz="950" spc="25">
                <a:latin typeface="Calibri"/>
                <a:cs typeface="Calibri"/>
              </a:rPr>
              <a:t>Git initialized  </a:t>
            </a:r>
            <a:r>
              <a:rPr dirty="0" sz="950" spc="30">
                <a:latin typeface="Calibri"/>
                <a:cs typeface="Calibri"/>
              </a:rPr>
              <a:t>Working</a:t>
            </a:r>
            <a:r>
              <a:rPr dirty="0" sz="950" spc="-114">
                <a:latin typeface="Calibri"/>
                <a:cs typeface="Calibri"/>
              </a:rPr>
              <a:t> </a:t>
            </a:r>
            <a:r>
              <a:rPr dirty="0" sz="950" spc="2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-1270">
              <a:lnSpc>
                <a:spcPct val="105400"/>
              </a:lnSpc>
              <a:spcBef>
                <a:spcPts val="65"/>
              </a:spcBef>
            </a:pPr>
            <a:r>
              <a:rPr dirty="0" sz="950" spc="5">
                <a:latin typeface="Calibri"/>
                <a:cs typeface="Calibri"/>
              </a:rPr>
              <a:t>Staged </a:t>
            </a: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45">
                <a:latin typeface="Calibri"/>
                <a:cs typeface="Calibri"/>
              </a:rPr>
              <a:t>in </a:t>
            </a:r>
            <a:r>
              <a:rPr dirty="0" sz="950" spc="5">
                <a:latin typeface="Calibri"/>
                <a:cs typeface="Calibri"/>
              </a:rPr>
              <a:t>the  </a:t>
            </a:r>
            <a:r>
              <a:rPr dirty="0" sz="950" spc="25">
                <a:latin typeface="Calibri"/>
                <a:cs typeface="Calibri"/>
              </a:rPr>
              <a:t>working </a:t>
            </a:r>
            <a:r>
              <a:rPr dirty="0" sz="950" spc="20">
                <a:latin typeface="Calibri"/>
                <a:cs typeface="Calibri"/>
              </a:rPr>
              <a:t>directory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10">
                <a:latin typeface="Calibri"/>
                <a:cs typeface="Calibri"/>
              </a:rPr>
              <a:t>for  </a:t>
            </a:r>
            <a:r>
              <a:rPr dirty="0" sz="950" spc="2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5">
                <a:latin typeface="Calibri"/>
                <a:cs typeface="Calibri"/>
              </a:rPr>
              <a:t>committed </a:t>
            </a:r>
            <a:r>
              <a:rPr dirty="0" sz="950" spc="-5">
                <a:latin typeface="Calibri"/>
                <a:cs typeface="Calibri"/>
              </a:rPr>
              <a:t>to  </a:t>
            </a:r>
            <a:r>
              <a:rPr dirty="0" sz="950" spc="25">
                <a:latin typeface="Calibri"/>
                <a:cs typeface="Calibri"/>
              </a:rPr>
              <a:t>git</a:t>
            </a:r>
            <a:r>
              <a:rPr dirty="0" sz="950" spc="-35">
                <a:latin typeface="Calibri"/>
                <a:cs typeface="Calibri"/>
              </a:rPr>
              <a:t> </a:t>
            </a:r>
            <a:r>
              <a:rPr dirty="0" sz="950" spc="25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8475" y="4371975"/>
            <a:ext cx="3228975" cy="39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0832" y="4390832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3086618" y="0"/>
                </a:moveTo>
                <a:lnTo>
                  <a:pt x="50048" y="0"/>
                </a:lnTo>
                <a:lnTo>
                  <a:pt x="30539" y="3931"/>
                </a:lnTo>
                <a:lnTo>
                  <a:pt x="14634" y="14651"/>
                </a:lnTo>
                <a:lnTo>
                  <a:pt x="3923" y="30551"/>
                </a:lnTo>
                <a:lnTo>
                  <a:pt x="0" y="50020"/>
                </a:lnTo>
                <a:lnTo>
                  <a:pt x="0" y="250067"/>
                </a:lnTo>
                <a:lnTo>
                  <a:pt x="3923" y="269536"/>
                </a:lnTo>
                <a:lnTo>
                  <a:pt x="14634" y="285436"/>
                </a:lnTo>
                <a:lnTo>
                  <a:pt x="30539" y="296156"/>
                </a:lnTo>
                <a:lnTo>
                  <a:pt x="50048" y="300087"/>
                </a:lnTo>
                <a:lnTo>
                  <a:pt x="3086618" y="300087"/>
                </a:lnTo>
                <a:lnTo>
                  <a:pt x="3106038" y="296156"/>
                </a:lnTo>
                <a:lnTo>
                  <a:pt x="3121898" y="285436"/>
                </a:lnTo>
                <a:lnTo>
                  <a:pt x="3132592" y="269536"/>
                </a:lnTo>
                <a:lnTo>
                  <a:pt x="3136514" y="250067"/>
                </a:lnTo>
                <a:lnTo>
                  <a:pt x="3136514" y="50020"/>
                </a:lnTo>
                <a:lnTo>
                  <a:pt x="3132592" y="30551"/>
                </a:lnTo>
                <a:lnTo>
                  <a:pt x="3121898" y="14651"/>
                </a:lnTo>
                <a:lnTo>
                  <a:pt x="3106038" y="3931"/>
                </a:lnTo>
                <a:lnTo>
                  <a:pt x="30866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0831" y="4390833"/>
            <a:ext cx="3136900" cy="300355"/>
          </a:xfrm>
          <a:custGeom>
            <a:avLst/>
            <a:gdLst/>
            <a:ahLst/>
            <a:cxnLst/>
            <a:rect l="l" t="t" r="r" b="b"/>
            <a:pathLst>
              <a:path w="3136900" h="300354">
                <a:moveTo>
                  <a:pt x="0" y="50020"/>
                </a:moveTo>
                <a:lnTo>
                  <a:pt x="3923" y="30551"/>
                </a:lnTo>
                <a:lnTo>
                  <a:pt x="14634" y="14651"/>
                </a:lnTo>
                <a:lnTo>
                  <a:pt x="30539" y="3931"/>
                </a:lnTo>
                <a:lnTo>
                  <a:pt x="50048" y="0"/>
                </a:lnTo>
                <a:lnTo>
                  <a:pt x="3086618" y="0"/>
                </a:lnTo>
                <a:lnTo>
                  <a:pt x="3106038" y="3931"/>
                </a:lnTo>
                <a:lnTo>
                  <a:pt x="3121898" y="14651"/>
                </a:lnTo>
                <a:lnTo>
                  <a:pt x="3132592" y="30551"/>
                </a:lnTo>
                <a:lnTo>
                  <a:pt x="3136513" y="50020"/>
                </a:lnTo>
                <a:lnTo>
                  <a:pt x="3136513" y="250067"/>
                </a:lnTo>
                <a:lnTo>
                  <a:pt x="3132592" y="269536"/>
                </a:lnTo>
                <a:lnTo>
                  <a:pt x="3121898" y="285436"/>
                </a:lnTo>
                <a:lnTo>
                  <a:pt x="3106038" y="296156"/>
                </a:lnTo>
                <a:lnTo>
                  <a:pt x="3086618" y="300087"/>
                </a:lnTo>
                <a:lnTo>
                  <a:pt x="50048" y="300087"/>
                </a:lnTo>
                <a:lnTo>
                  <a:pt x="30539" y="296156"/>
                </a:lnTo>
                <a:lnTo>
                  <a:pt x="14634" y="285436"/>
                </a:lnTo>
                <a:lnTo>
                  <a:pt x="3923" y="269536"/>
                </a:lnTo>
                <a:lnTo>
                  <a:pt x="0" y="250067"/>
                </a:lnTo>
                <a:lnTo>
                  <a:pt x="0" y="500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>
                <a:latin typeface="Calibri"/>
                <a:cs typeface="Calibri"/>
              </a:rPr>
              <a:t>Program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35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dirty="0" sz="950" spc="25">
                <a:latin typeface="Calibri"/>
                <a:cs typeface="Calibri"/>
              </a:rPr>
              <a:t>Git initialized  </a:t>
            </a:r>
            <a:r>
              <a:rPr dirty="0" sz="950" spc="30">
                <a:latin typeface="Calibri"/>
                <a:cs typeface="Calibri"/>
              </a:rPr>
              <a:t>Working</a:t>
            </a:r>
            <a:r>
              <a:rPr dirty="0" sz="950" spc="-114">
                <a:latin typeface="Calibri"/>
                <a:cs typeface="Calibri"/>
              </a:rPr>
              <a:t> </a:t>
            </a:r>
            <a:r>
              <a:rPr dirty="0" sz="950" spc="2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-1270">
              <a:lnSpc>
                <a:spcPct val="105400"/>
              </a:lnSpc>
              <a:spcBef>
                <a:spcPts val="65"/>
              </a:spcBef>
            </a:pPr>
            <a:r>
              <a:rPr dirty="0" sz="950" spc="5">
                <a:latin typeface="Calibri"/>
                <a:cs typeface="Calibri"/>
              </a:rPr>
              <a:t>Staged </a:t>
            </a: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45">
                <a:latin typeface="Calibri"/>
                <a:cs typeface="Calibri"/>
              </a:rPr>
              <a:t>in </a:t>
            </a:r>
            <a:r>
              <a:rPr dirty="0" sz="950" spc="5">
                <a:latin typeface="Calibri"/>
                <a:cs typeface="Calibri"/>
              </a:rPr>
              <a:t>the  </a:t>
            </a:r>
            <a:r>
              <a:rPr dirty="0" sz="950" spc="25">
                <a:latin typeface="Calibri"/>
                <a:cs typeface="Calibri"/>
              </a:rPr>
              <a:t>working </a:t>
            </a:r>
            <a:r>
              <a:rPr dirty="0" sz="950" spc="20">
                <a:latin typeface="Calibri"/>
                <a:cs typeface="Calibri"/>
              </a:rPr>
              <a:t>directory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10">
                <a:latin typeface="Calibri"/>
                <a:cs typeface="Calibri"/>
              </a:rPr>
              <a:t>for  </a:t>
            </a:r>
            <a:r>
              <a:rPr dirty="0" sz="950" spc="2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134490" y="3129268"/>
            <a:ext cx="589291" cy="5892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255393" y="3799847"/>
            <a:ext cx="2723515" cy="85471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170305" marR="708660" indent="-123825">
              <a:lnSpc>
                <a:spcPct val="105500"/>
              </a:lnSpc>
              <a:spcBef>
                <a:spcPts val="65"/>
              </a:spcBef>
            </a:pP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5">
                <a:latin typeface="Calibri"/>
                <a:cs typeface="Calibri"/>
              </a:rPr>
              <a:t>committed </a:t>
            </a:r>
            <a:r>
              <a:rPr dirty="0" sz="950" spc="-5">
                <a:latin typeface="Calibri"/>
                <a:cs typeface="Calibri"/>
              </a:rPr>
              <a:t>to  </a:t>
            </a:r>
            <a:r>
              <a:rPr dirty="0" sz="950" spc="25">
                <a:latin typeface="Calibri"/>
                <a:cs typeface="Calibri"/>
              </a:rPr>
              <a:t>git</a:t>
            </a:r>
            <a:r>
              <a:rPr dirty="0" sz="950" spc="-35">
                <a:latin typeface="Calibri"/>
                <a:cs typeface="Calibri"/>
              </a:rPr>
              <a:t> </a:t>
            </a:r>
            <a:r>
              <a:rPr dirty="0" sz="950" spc="25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5">
                <a:latin typeface="Calibri"/>
                <a:cs typeface="Calibri"/>
              </a:rPr>
              <a:t>How </a:t>
            </a:r>
            <a:r>
              <a:rPr dirty="0" sz="1350" spc="-20">
                <a:latin typeface="Calibri"/>
                <a:cs typeface="Calibri"/>
              </a:rPr>
              <a:t>do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5">
                <a:latin typeface="Calibri"/>
                <a:cs typeface="Calibri"/>
              </a:rPr>
              <a:t>collaborate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204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team?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0700" y="4200525"/>
            <a:ext cx="581025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5570607" y="0"/>
                </a:moveTo>
                <a:lnTo>
                  <a:pt x="97023" y="0"/>
                </a:lnTo>
                <a:lnTo>
                  <a:pt x="59255" y="7619"/>
                </a:lnTo>
                <a:lnTo>
                  <a:pt x="28415" y="28398"/>
                </a:lnTo>
                <a:lnTo>
                  <a:pt x="7623" y="59219"/>
                </a:lnTo>
                <a:lnTo>
                  <a:pt x="0" y="96962"/>
                </a:lnTo>
                <a:lnTo>
                  <a:pt x="0" y="484845"/>
                </a:lnTo>
                <a:lnTo>
                  <a:pt x="7623" y="522592"/>
                </a:lnTo>
                <a:lnTo>
                  <a:pt x="28415" y="553418"/>
                </a:lnTo>
                <a:lnTo>
                  <a:pt x="59255" y="574202"/>
                </a:lnTo>
                <a:lnTo>
                  <a:pt x="97023" y="581823"/>
                </a:lnTo>
                <a:lnTo>
                  <a:pt x="5570607" y="581823"/>
                </a:lnTo>
                <a:lnTo>
                  <a:pt x="5608371" y="574202"/>
                </a:lnTo>
                <a:lnTo>
                  <a:pt x="5639210" y="553418"/>
                </a:lnTo>
                <a:lnTo>
                  <a:pt x="5660001" y="522592"/>
                </a:lnTo>
                <a:lnTo>
                  <a:pt x="5667625" y="484845"/>
                </a:lnTo>
                <a:lnTo>
                  <a:pt x="5667625" y="96962"/>
                </a:lnTo>
                <a:lnTo>
                  <a:pt x="5660001" y="59219"/>
                </a:lnTo>
                <a:lnTo>
                  <a:pt x="5639210" y="28398"/>
                </a:lnTo>
                <a:lnTo>
                  <a:pt x="5608371" y="7619"/>
                </a:lnTo>
                <a:lnTo>
                  <a:pt x="5570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8075" y="4248280"/>
            <a:ext cx="5668010" cy="582295"/>
          </a:xfrm>
          <a:custGeom>
            <a:avLst/>
            <a:gdLst/>
            <a:ahLst/>
            <a:cxnLst/>
            <a:rect l="l" t="t" r="r" b="b"/>
            <a:pathLst>
              <a:path w="5668009" h="582295">
                <a:moveTo>
                  <a:pt x="0" y="96962"/>
                </a:moveTo>
                <a:lnTo>
                  <a:pt x="7623" y="59219"/>
                </a:lnTo>
                <a:lnTo>
                  <a:pt x="28415" y="28398"/>
                </a:lnTo>
                <a:lnTo>
                  <a:pt x="59255" y="7619"/>
                </a:lnTo>
                <a:lnTo>
                  <a:pt x="97023" y="0"/>
                </a:lnTo>
                <a:lnTo>
                  <a:pt x="5570606" y="0"/>
                </a:lnTo>
                <a:lnTo>
                  <a:pt x="5608371" y="7619"/>
                </a:lnTo>
                <a:lnTo>
                  <a:pt x="5639209" y="28398"/>
                </a:lnTo>
                <a:lnTo>
                  <a:pt x="5660000" y="59219"/>
                </a:lnTo>
                <a:lnTo>
                  <a:pt x="5667624" y="96962"/>
                </a:lnTo>
                <a:lnTo>
                  <a:pt x="5667624" y="484845"/>
                </a:lnTo>
                <a:lnTo>
                  <a:pt x="5660000" y="522592"/>
                </a:lnTo>
                <a:lnTo>
                  <a:pt x="5639209" y="553418"/>
                </a:lnTo>
                <a:lnTo>
                  <a:pt x="5608371" y="574202"/>
                </a:lnTo>
                <a:lnTo>
                  <a:pt x="5570606" y="581823"/>
                </a:lnTo>
                <a:lnTo>
                  <a:pt x="97023" y="581823"/>
                </a:lnTo>
                <a:lnTo>
                  <a:pt x="59255" y="574202"/>
                </a:lnTo>
                <a:lnTo>
                  <a:pt x="28415" y="553418"/>
                </a:lnTo>
                <a:lnTo>
                  <a:pt x="7623" y="522592"/>
                </a:lnTo>
                <a:lnTo>
                  <a:pt x="0" y="484845"/>
                </a:lnTo>
                <a:lnTo>
                  <a:pt x="0" y="9696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78371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Lifecycle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851" y="4310700"/>
            <a:ext cx="433959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80795" marR="5080" indent="-1268095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files are </a:t>
            </a:r>
            <a:r>
              <a:rPr dirty="0" sz="1350" spc="-10">
                <a:latin typeface="Calibri"/>
                <a:cs typeface="Calibri"/>
              </a:rPr>
              <a:t>committed, they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pushed </a:t>
            </a:r>
            <a:r>
              <a:rPr dirty="0" sz="1350">
                <a:latin typeface="Calibri"/>
                <a:cs typeface="Calibri"/>
              </a:rPr>
              <a:t>to a </a:t>
            </a:r>
            <a:r>
              <a:rPr dirty="0" sz="1350" spc="-5">
                <a:latin typeface="Calibri"/>
                <a:cs typeface="Calibri"/>
              </a:rPr>
              <a:t>remote  repository such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5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8914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57600" y="1047750"/>
            <a:ext cx="1143000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09990" y="962009"/>
            <a:ext cx="1266825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4419" y="1085087"/>
            <a:ext cx="1018540" cy="76200"/>
          </a:xfrm>
          <a:custGeom>
            <a:avLst/>
            <a:gdLst/>
            <a:ahLst/>
            <a:cxnLst/>
            <a:rect l="l" t="t" r="r" b="b"/>
            <a:pathLst>
              <a:path w="1018539" h="76200">
                <a:moveTo>
                  <a:pt x="942228" y="0"/>
                </a:moveTo>
                <a:lnTo>
                  <a:pt x="942228" y="76200"/>
                </a:lnTo>
                <a:lnTo>
                  <a:pt x="999408" y="47609"/>
                </a:lnTo>
                <a:lnTo>
                  <a:pt x="954917" y="47609"/>
                </a:lnTo>
                <a:lnTo>
                  <a:pt x="954917" y="28559"/>
                </a:lnTo>
                <a:lnTo>
                  <a:pt x="999347" y="28559"/>
                </a:lnTo>
                <a:lnTo>
                  <a:pt x="942228" y="0"/>
                </a:lnTo>
                <a:close/>
              </a:path>
              <a:path w="1018539" h="76200">
                <a:moveTo>
                  <a:pt x="942228" y="28559"/>
                </a:moveTo>
                <a:lnTo>
                  <a:pt x="0" y="28559"/>
                </a:lnTo>
                <a:lnTo>
                  <a:pt x="0" y="47609"/>
                </a:lnTo>
                <a:lnTo>
                  <a:pt x="942228" y="47609"/>
                </a:lnTo>
                <a:lnTo>
                  <a:pt x="942228" y="28559"/>
                </a:lnTo>
                <a:close/>
              </a:path>
              <a:path w="1018539" h="76200">
                <a:moveTo>
                  <a:pt x="999347" y="28559"/>
                </a:moveTo>
                <a:lnTo>
                  <a:pt x="954917" y="28559"/>
                </a:lnTo>
                <a:lnTo>
                  <a:pt x="954917" y="47609"/>
                </a:lnTo>
                <a:lnTo>
                  <a:pt x="999408" y="47609"/>
                </a:lnTo>
                <a:lnTo>
                  <a:pt x="1018428" y="38100"/>
                </a:lnTo>
                <a:lnTo>
                  <a:pt x="999347" y="28559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08026" y="828547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67350" y="1181084"/>
            <a:ext cx="514350" cy="52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2645" y="1223522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05590" y="1076325"/>
            <a:ext cx="81915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57950" y="1028684"/>
            <a:ext cx="904875" cy="962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43537" y="1114287"/>
            <a:ext cx="696595" cy="712470"/>
          </a:xfrm>
          <a:custGeom>
            <a:avLst/>
            <a:gdLst/>
            <a:ahLst/>
            <a:cxnLst/>
            <a:rect l="l" t="t" r="r" b="b"/>
            <a:pathLst>
              <a:path w="696595" h="712469">
                <a:moveTo>
                  <a:pt x="648614" y="635782"/>
                </a:moveTo>
                <a:lnTo>
                  <a:pt x="620024" y="635782"/>
                </a:lnTo>
                <a:lnTo>
                  <a:pt x="658124" y="711982"/>
                </a:lnTo>
                <a:lnTo>
                  <a:pt x="689884" y="648462"/>
                </a:lnTo>
                <a:lnTo>
                  <a:pt x="648614" y="648462"/>
                </a:lnTo>
                <a:lnTo>
                  <a:pt x="648614" y="635782"/>
                </a:lnTo>
                <a:close/>
              </a:path>
              <a:path w="696595" h="712469">
                <a:moveTo>
                  <a:pt x="648614" y="9540"/>
                </a:moveTo>
                <a:lnTo>
                  <a:pt x="648614" y="648462"/>
                </a:lnTo>
                <a:lnTo>
                  <a:pt x="667664" y="648462"/>
                </a:lnTo>
                <a:lnTo>
                  <a:pt x="667664" y="19050"/>
                </a:lnTo>
                <a:lnTo>
                  <a:pt x="658124" y="19050"/>
                </a:lnTo>
                <a:lnTo>
                  <a:pt x="648614" y="9540"/>
                </a:lnTo>
                <a:close/>
              </a:path>
              <a:path w="696595" h="712469">
                <a:moveTo>
                  <a:pt x="696224" y="635782"/>
                </a:moveTo>
                <a:lnTo>
                  <a:pt x="667664" y="635782"/>
                </a:lnTo>
                <a:lnTo>
                  <a:pt x="667664" y="648462"/>
                </a:lnTo>
                <a:lnTo>
                  <a:pt x="689884" y="648462"/>
                </a:lnTo>
                <a:lnTo>
                  <a:pt x="696224" y="635782"/>
                </a:lnTo>
                <a:close/>
              </a:path>
              <a:path w="696595" h="712469">
                <a:moveTo>
                  <a:pt x="18411" y="8900"/>
                </a:moveTo>
                <a:lnTo>
                  <a:pt x="0" y="8900"/>
                </a:lnTo>
                <a:lnTo>
                  <a:pt x="0" y="19050"/>
                </a:lnTo>
                <a:lnTo>
                  <a:pt x="648614" y="19050"/>
                </a:lnTo>
                <a:lnTo>
                  <a:pt x="648614" y="9540"/>
                </a:lnTo>
                <a:lnTo>
                  <a:pt x="19050" y="9540"/>
                </a:lnTo>
                <a:lnTo>
                  <a:pt x="18411" y="8900"/>
                </a:lnTo>
                <a:close/>
              </a:path>
              <a:path w="696595" h="712469">
                <a:moveTo>
                  <a:pt x="667664" y="8900"/>
                </a:moveTo>
                <a:lnTo>
                  <a:pt x="19050" y="8900"/>
                </a:lnTo>
                <a:lnTo>
                  <a:pt x="19050" y="9540"/>
                </a:lnTo>
                <a:lnTo>
                  <a:pt x="648614" y="9540"/>
                </a:lnTo>
                <a:lnTo>
                  <a:pt x="658124" y="19050"/>
                </a:lnTo>
                <a:lnTo>
                  <a:pt x="667664" y="19050"/>
                </a:lnTo>
                <a:lnTo>
                  <a:pt x="667664" y="8900"/>
                </a:lnTo>
                <a:close/>
              </a:path>
              <a:path w="696595" h="712469">
                <a:moveTo>
                  <a:pt x="667664" y="0"/>
                </a:moveTo>
                <a:lnTo>
                  <a:pt x="9540" y="0"/>
                </a:lnTo>
                <a:lnTo>
                  <a:pt x="19050" y="9540"/>
                </a:lnTo>
                <a:lnTo>
                  <a:pt x="19050" y="8900"/>
                </a:lnTo>
                <a:lnTo>
                  <a:pt x="667664" y="8900"/>
                </a:lnTo>
                <a:lnTo>
                  <a:pt x="66766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00684" y="2067430"/>
            <a:ext cx="601977" cy="7030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24459" y="2943225"/>
            <a:ext cx="1981200" cy="609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00650" y="2895600"/>
            <a:ext cx="209550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62194" y="2979932"/>
            <a:ext cx="1849120" cy="482600"/>
          </a:xfrm>
          <a:custGeom>
            <a:avLst/>
            <a:gdLst/>
            <a:ahLst/>
            <a:cxnLst/>
            <a:rect l="l" t="t" r="r" b="b"/>
            <a:pathLst>
              <a:path w="1849120" h="482600">
                <a:moveTo>
                  <a:pt x="76200" y="405883"/>
                </a:moveTo>
                <a:lnTo>
                  <a:pt x="0" y="443983"/>
                </a:lnTo>
                <a:lnTo>
                  <a:pt x="76200" y="482083"/>
                </a:lnTo>
                <a:lnTo>
                  <a:pt x="76200" y="453508"/>
                </a:lnTo>
                <a:lnTo>
                  <a:pt x="63489" y="453508"/>
                </a:lnTo>
                <a:lnTo>
                  <a:pt x="63489" y="434458"/>
                </a:lnTo>
                <a:lnTo>
                  <a:pt x="76200" y="434458"/>
                </a:lnTo>
                <a:lnTo>
                  <a:pt x="76200" y="405883"/>
                </a:lnTo>
                <a:close/>
              </a:path>
              <a:path w="1849120" h="482600">
                <a:moveTo>
                  <a:pt x="76200" y="434458"/>
                </a:moveTo>
                <a:lnTo>
                  <a:pt x="63489" y="434458"/>
                </a:lnTo>
                <a:lnTo>
                  <a:pt x="63489" y="453508"/>
                </a:lnTo>
                <a:lnTo>
                  <a:pt x="76200" y="453508"/>
                </a:lnTo>
                <a:lnTo>
                  <a:pt x="76200" y="434458"/>
                </a:lnTo>
                <a:close/>
              </a:path>
              <a:path w="1849120" h="482600">
                <a:moveTo>
                  <a:pt x="1829958" y="434458"/>
                </a:moveTo>
                <a:lnTo>
                  <a:pt x="76200" y="434458"/>
                </a:lnTo>
                <a:lnTo>
                  <a:pt x="76200" y="453508"/>
                </a:lnTo>
                <a:lnTo>
                  <a:pt x="1849008" y="453508"/>
                </a:lnTo>
                <a:lnTo>
                  <a:pt x="1849008" y="443983"/>
                </a:lnTo>
                <a:lnTo>
                  <a:pt x="1829958" y="443983"/>
                </a:lnTo>
                <a:lnTo>
                  <a:pt x="1829958" y="434458"/>
                </a:lnTo>
                <a:close/>
              </a:path>
              <a:path w="1849120" h="482600">
                <a:moveTo>
                  <a:pt x="1849008" y="0"/>
                </a:moveTo>
                <a:lnTo>
                  <a:pt x="1829958" y="0"/>
                </a:lnTo>
                <a:lnTo>
                  <a:pt x="1829958" y="443983"/>
                </a:lnTo>
                <a:lnTo>
                  <a:pt x="1839468" y="434458"/>
                </a:lnTo>
                <a:lnTo>
                  <a:pt x="1849008" y="434458"/>
                </a:lnTo>
                <a:lnTo>
                  <a:pt x="1849008" y="0"/>
                </a:lnTo>
                <a:close/>
              </a:path>
              <a:path w="1849120" h="482600">
                <a:moveTo>
                  <a:pt x="1849008" y="434458"/>
                </a:moveTo>
                <a:lnTo>
                  <a:pt x="1839468" y="434458"/>
                </a:lnTo>
                <a:lnTo>
                  <a:pt x="1829958" y="443983"/>
                </a:lnTo>
                <a:lnTo>
                  <a:pt x="1849008" y="443983"/>
                </a:lnTo>
                <a:lnTo>
                  <a:pt x="1849008" y="43445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84370" y="2979916"/>
            <a:ext cx="589291" cy="58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43450" y="3333750"/>
            <a:ext cx="514350" cy="523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79020" y="3374769"/>
            <a:ext cx="388748" cy="38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55957" y="3374769"/>
            <a:ext cx="388748" cy="388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510538" y="1595434"/>
            <a:ext cx="108585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>
                <a:latin typeface="Calibri"/>
                <a:cs typeface="Calibri"/>
              </a:rPr>
              <a:t>Program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35">
                <a:latin typeface="Calibri"/>
                <a:cs typeface="Calibri"/>
              </a:rPr>
              <a:t>Workspace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4357" y="1641734"/>
            <a:ext cx="975994" cy="3270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33350">
              <a:lnSpc>
                <a:spcPct val="105500"/>
              </a:lnSpc>
              <a:spcBef>
                <a:spcPts val="60"/>
              </a:spcBef>
            </a:pPr>
            <a:r>
              <a:rPr dirty="0" sz="950" spc="25">
                <a:latin typeface="Calibri"/>
                <a:cs typeface="Calibri"/>
              </a:rPr>
              <a:t>Git initialized  </a:t>
            </a:r>
            <a:r>
              <a:rPr dirty="0" sz="950" spc="30">
                <a:latin typeface="Calibri"/>
                <a:cs typeface="Calibri"/>
              </a:rPr>
              <a:t>Working</a:t>
            </a:r>
            <a:r>
              <a:rPr dirty="0" sz="950" spc="-114">
                <a:latin typeface="Calibri"/>
                <a:cs typeface="Calibri"/>
              </a:rPr>
              <a:t> </a:t>
            </a:r>
            <a:r>
              <a:rPr dirty="0" sz="950" spc="20">
                <a:latin typeface="Calibri"/>
                <a:cs typeface="Calibri"/>
              </a:rPr>
              <a:t>Directory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40076" y="2094926"/>
            <a:ext cx="1117600" cy="479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-1270">
              <a:lnSpc>
                <a:spcPct val="105400"/>
              </a:lnSpc>
              <a:spcBef>
                <a:spcPts val="65"/>
              </a:spcBef>
            </a:pPr>
            <a:r>
              <a:rPr dirty="0" sz="950" spc="5">
                <a:latin typeface="Calibri"/>
                <a:cs typeface="Calibri"/>
              </a:rPr>
              <a:t>Staged </a:t>
            </a: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45">
                <a:latin typeface="Calibri"/>
                <a:cs typeface="Calibri"/>
              </a:rPr>
              <a:t>in </a:t>
            </a:r>
            <a:r>
              <a:rPr dirty="0" sz="950" spc="5">
                <a:latin typeface="Calibri"/>
                <a:cs typeface="Calibri"/>
              </a:rPr>
              <a:t>the  </a:t>
            </a:r>
            <a:r>
              <a:rPr dirty="0" sz="950" spc="25">
                <a:latin typeface="Calibri"/>
                <a:cs typeface="Calibri"/>
              </a:rPr>
              <a:t>working </a:t>
            </a:r>
            <a:r>
              <a:rPr dirty="0" sz="950" spc="20">
                <a:latin typeface="Calibri"/>
                <a:cs typeface="Calibri"/>
              </a:rPr>
              <a:t>directory</a:t>
            </a:r>
            <a:r>
              <a:rPr dirty="0" sz="950" spc="-125">
                <a:latin typeface="Calibri"/>
                <a:cs typeface="Calibri"/>
              </a:rPr>
              <a:t> </a:t>
            </a:r>
            <a:r>
              <a:rPr dirty="0" sz="950" spc="10">
                <a:latin typeface="Calibri"/>
                <a:cs typeface="Calibri"/>
              </a:rPr>
              <a:t>for  </a:t>
            </a:r>
            <a:r>
              <a:rPr dirty="0" sz="950" spc="20">
                <a:latin typeface="Calibri"/>
                <a:cs typeface="Calibri"/>
              </a:rPr>
              <a:t>commit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9695" y="3799847"/>
            <a:ext cx="985519" cy="327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36525" marR="5080" indent="-123825">
              <a:lnSpc>
                <a:spcPct val="105500"/>
              </a:lnSpc>
              <a:spcBef>
                <a:spcPts val="65"/>
              </a:spcBef>
            </a:pPr>
            <a:r>
              <a:rPr dirty="0" sz="950" spc="25">
                <a:latin typeface="Calibri"/>
                <a:cs typeface="Calibri"/>
              </a:rPr>
              <a:t>Files </a:t>
            </a:r>
            <a:r>
              <a:rPr dirty="0" sz="950" spc="5">
                <a:latin typeface="Calibri"/>
                <a:cs typeface="Calibri"/>
              </a:rPr>
              <a:t>committed </a:t>
            </a:r>
            <a:r>
              <a:rPr dirty="0" sz="950" spc="-5">
                <a:latin typeface="Calibri"/>
                <a:cs typeface="Calibri"/>
              </a:rPr>
              <a:t>to  </a:t>
            </a:r>
            <a:r>
              <a:rPr dirty="0" sz="950" spc="25">
                <a:latin typeface="Calibri"/>
                <a:cs typeface="Calibri"/>
              </a:rPr>
              <a:t>git</a:t>
            </a:r>
            <a:r>
              <a:rPr dirty="0" sz="950" spc="-35">
                <a:latin typeface="Calibri"/>
                <a:cs typeface="Calibri"/>
              </a:rPr>
              <a:t> </a:t>
            </a:r>
            <a:r>
              <a:rPr dirty="0" sz="950" spc="25">
                <a:latin typeface="Calibri"/>
                <a:cs typeface="Calibri"/>
              </a:rPr>
              <a:t>repository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3343275"/>
            <a:ext cx="1219200" cy="209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47975" y="3257550"/>
            <a:ext cx="1333500" cy="333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07995" y="3385815"/>
            <a:ext cx="1087755" cy="76200"/>
          </a:xfrm>
          <a:custGeom>
            <a:avLst/>
            <a:gdLst/>
            <a:ahLst/>
            <a:cxnLst/>
            <a:rect l="l" t="t" r="r" b="b"/>
            <a:pathLst>
              <a:path w="1087754" h="76200">
                <a:moveTo>
                  <a:pt x="76215" y="0"/>
                </a:moveTo>
                <a:lnTo>
                  <a:pt x="0" y="38100"/>
                </a:lnTo>
                <a:lnTo>
                  <a:pt x="76215" y="76200"/>
                </a:lnTo>
                <a:lnTo>
                  <a:pt x="76215" y="47625"/>
                </a:lnTo>
                <a:lnTo>
                  <a:pt x="63505" y="47625"/>
                </a:lnTo>
                <a:lnTo>
                  <a:pt x="63505" y="28575"/>
                </a:lnTo>
                <a:lnTo>
                  <a:pt x="76215" y="28575"/>
                </a:lnTo>
                <a:lnTo>
                  <a:pt x="76215" y="0"/>
                </a:lnTo>
                <a:close/>
              </a:path>
              <a:path w="1087754" h="76200">
                <a:moveTo>
                  <a:pt x="76215" y="28575"/>
                </a:moveTo>
                <a:lnTo>
                  <a:pt x="63505" y="28575"/>
                </a:lnTo>
                <a:lnTo>
                  <a:pt x="63505" y="47625"/>
                </a:lnTo>
                <a:lnTo>
                  <a:pt x="76215" y="47625"/>
                </a:lnTo>
                <a:lnTo>
                  <a:pt x="76215" y="28575"/>
                </a:lnTo>
                <a:close/>
              </a:path>
              <a:path w="1087754" h="76200">
                <a:moveTo>
                  <a:pt x="1087633" y="28575"/>
                </a:moveTo>
                <a:lnTo>
                  <a:pt x="76215" y="28575"/>
                </a:lnTo>
                <a:lnTo>
                  <a:pt x="76215" y="47625"/>
                </a:lnTo>
                <a:lnTo>
                  <a:pt x="1087633" y="47625"/>
                </a:lnTo>
                <a:lnTo>
                  <a:pt x="1087633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215516" y="3799838"/>
            <a:ext cx="38608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>
                <a:latin typeface="Calibri"/>
                <a:cs typeface="Calibri"/>
              </a:rPr>
              <a:t>G</a:t>
            </a:r>
            <a:r>
              <a:rPr dirty="0" sz="950" spc="75">
                <a:latin typeface="Calibri"/>
                <a:cs typeface="Calibri"/>
              </a:rPr>
              <a:t>i</a:t>
            </a:r>
            <a:r>
              <a:rPr dirty="0" sz="950" spc="-25">
                <a:latin typeface="Calibri"/>
                <a:cs typeface="Calibri"/>
              </a:rPr>
              <a:t>t</a:t>
            </a:r>
            <a:r>
              <a:rPr dirty="0" sz="950" spc="5">
                <a:latin typeface="Calibri"/>
                <a:cs typeface="Calibri"/>
              </a:rPr>
              <a:t>H</a:t>
            </a:r>
            <a:r>
              <a:rPr dirty="0" sz="950" spc="20">
                <a:latin typeface="Calibri"/>
                <a:cs typeface="Calibri"/>
              </a:rPr>
              <a:t>u</a:t>
            </a:r>
            <a:r>
              <a:rPr dirty="0" sz="950" spc="10">
                <a:latin typeface="Calibri"/>
                <a:cs typeface="Calibri"/>
              </a:rPr>
              <a:t>b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00962" y="3145054"/>
            <a:ext cx="618463" cy="599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8174" y="3100512"/>
            <a:ext cx="973964" cy="7076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5400" y="3295650"/>
            <a:ext cx="866775" cy="3238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55801" y="3416177"/>
            <a:ext cx="548640" cy="76200"/>
          </a:xfrm>
          <a:custGeom>
            <a:avLst/>
            <a:gdLst/>
            <a:ahLst/>
            <a:cxnLst/>
            <a:rect l="l" t="t" r="r" b="b"/>
            <a:pathLst>
              <a:path w="54863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5" y="47625"/>
                </a:lnTo>
                <a:lnTo>
                  <a:pt x="63495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48639" h="76200">
                <a:moveTo>
                  <a:pt x="472440" y="0"/>
                </a:moveTo>
                <a:lnTo>
                  <a:pt x="472440" y="76200"/>
                </a:lnTo>
                <a:lnTo>
                  <a:pt x="529590" y="47625"/>
                </a:lnTo>
                <a:lnTo>
                  <a:pt x="485144" y="47625"/>
                </a:lnTo>
                <a:lnTo>
                  <a:pt x="485144" y="28575"/>
                </a:lnTo>
                <a:lnTo>
                  <a:pt x="529590" y="28575"/>
                </a:lnTo>
                <a:lnTo>
                  <a:pt x="472440" y="0"/>
                </a:lnTo>
                <a:close/>
              </a:path>
              <a:path w="548639" h="76200">
                <a:moveTo>
                  <a:pt x="76200" y="28575"/>
                </a:moveTo>
                <a:lnTo>
                  <a:pt x="63495" y="28575"/>
                </a:lnTo>
                <a:lnTo>
                  <a:pt x="63495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48639" h="76200">
                <a:moveTo>
                  <a:pt x="472440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72440" y="47625"/>
                </a:lnTo>
                <a:lnTo>
                  <a:pt x="472440" y="28575"/>
                </a:lnTo>
                <a:close/>
              </a:path>
              <a:path w="548639" h="76200">
                <a:moveTo>
                  <a:pt x="529590" y="28575"/>
                </a:moveTo>
                <a:lnTo>
                  <a:pt x="485144" y="28575"/>
                </a:lnTo>
                <a:lnTo>
                  <a:pt x="485144" y="47625"/>
                </a:lnTo>
                <a:lnTo>
                  <a:pt x="529590" y="47625"/>
                </a:lnTo>
                <a:lnTo>
                  <a:pt x="548640" y="38100"/>
                </a:lnTo>
                <a:lnTo>
                  <a:pt x="52959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77206" y="3871593"/>
            <a:ext cx="74993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125"/>
              </a:spcBef>
            </a:pPr>
            <a:r>
              <a:rPr dirty="0" sz="950" spc="10">
                <a:latin typeface="Calibri"/>
                <a:cs typeface="Calibri"/>
              </a:rPr>
              <a:t>Team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950" spc="30">
                <a:latin typeface="Calibri"/>
                <a:cs typeface="Calibri"/>
              </a:rPr>
              <a:t>Collaboration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50" y="933450"/>
            <a:ext cx="5734050" cy="6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5539746" y="0"/>
                </a:moveTo>
                <a:lnTo>
                  <a:pt x="100965" y="0"/>
                </a:lnTo>
                <a:lnTo>
                  <a:pt x="61666" y="7936"/>
                </a:lnTo>
                <a:lnTo>
                  <a:pt x="29573" y="29588"/>
                </a:lnTo>
                <a:lnTo>
                  <a:pt x="7934" y="61722"/>
                </a:lnTo>
                <a:lnTo>
                  <a:pt x="0" y="101102"/>
                </a:lnTo>
                <a:lnTo>
                  <a:pt x="0" y="505084"/>
                </a:lnTo>
                <a:lnTo>
                  <a:pt x="7934" y="544451"/>
                </a:lnTo>
                <a:lnTo>
                  <a:pt x="29573" y="576586"/>
                </a:lnTo>
                <a:lnTo>
                  <a:pt x="61666" y="598245"/>
                </a:lnTo>
                <a:lnTo>
                  <a:pt x="100965" y="606186"/>
                </a:lnTo>
                <a:lnTo>
                  <a:pt x="5539746" y="606186"/>
                </a:lnTo>
                <a:lnTo>
                  <a:pt x="5579038" y="598245"/>
                </a:lnTo>
                <a:lnTo>
                  <a:pt x="5611126" y="576586"/>
                </a:lnTo>
                <a:lnTo>
                  <a:pt x="5632762" y="544451"/>
                </a:lnTo>
                <a:lnTo>
                  <a:pt x="5640696" y="505084"/>
                </a:lnTo>
                <a:lnTo>
                  <a:pt x="5640696" y="101102"/>
                </a:lnTo>
                <a:lnTo>
                  <a:pt x="5632762" y="61722"/>
                </a:lnTo>
                <a:lnTo>
                  <a:pt x="5611126" y="29588"/>
                </a:lnTo>
                <a:lnTo>
                  <a:pt x="5579038" y="7936"/>
                </a:lnTo>
                <a:lnTo>
                  <a:pt x="5539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5888" y="948049"/>
            <a:ext cx="5640705" cy="606425"/>
          </a:xfrm>
          <a:custGeom>
            <a:avLst/>
            <a:gdLst/>
            <a:ahLst/>
            <a:cxnLst/>
            <a:rect l="l" t="t" r="r" b="b"/>
            <a:pathLst>
              <a:path w="5640705" h="606425">
                <a:moveTo>
                  <a:pt x="0" y="101102"/>
                </a:moveTo>
                <a:lnTo>
                  <a:pt x="7934" y="61721"/>
                </a:lnTo>
                <a:lnTo>
                  <a:pt x="29573" y="29588"/>
                </a:lnTo>
                <a:lnTo>
                  <a:pt x="61666" y="7936"/>
                </a:lnTo>
                <a:lnTo>
                  <a:pt x="100964" y="0"/>
                </a:lnTo>
                <a:lnTo>
                  <a:pt x="5539745" y="0"/>
                </a:lnTo>
                <a:lnTo>
                  <a:pt x="5579038" y="7936"/>
                </a:lnTo>
                <a:lnTo>
                  <a:pt x="5611126" y="29588"/>
                </a:lnTo>
                <a:lnTo>
                  <a:pt x="5632761" y="61721"/>
                </a:lnTo>
                <a:lnTo>
                  <a:pt x="5640695" y="101102"/>
                </a:lnTo>
                <a:lnTo>
                  <a:pt x="5640695" y="505084"/>
                </a:lnTo>
                <a:lnTo>
                  <a:pt x="5632761" y="544451"/>
                </a:lnTo>
                <a:lnTo>
                  <a:pt x="5611126" y="576586"/>
                </a:lnTo>
                <a:lnTo>
                  <a:pt x="5579038" y="598245"/>
                </a:lnTo>
                <a:lnTo>
                  <a:pt x="5539745" y="606186"/>
                </a:lnTo>
                <a:lnTo>
                  <a:pt x="100964" y="606186"/>
                </a:lnTo>
                <a:lnTo>
                  <a:pt x="61666" y="598245"/>
                </a:lnTo>
                <a:lnTo>
                  <a:pt x="29573" y="576586"/>
                </a:lnTo>
                <a:lnTo>
                  <a:pt x="7934" y="544451"/>
                </a:lnTo>
                <a:lnTo>
                  <a:pt x="0" y="505084"/>
                </a:lnTo>
                <a:lnTo>
                  <a:pt x="0" y="101102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latin typeface="Calibri"/>
                <a:cs typeface="Calibri"/>
              </a:rPr>
              <a:t>Project</a:t>
            </a:r>
            <a:r>
              <a:rPr dirty="0" sz="1350" spc="-14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351" y="2465426"/>
            <a:ext cx="412013" cy="412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0293" y="2465374"/>
            <a:ext cx="432002" cy="43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4158" y="2465435"/>
            <a:ext cx="453277" cy="453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6351" y="3261640"/>
            <a:ext cx="443965" cy="443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0293" y="3284232"/>
            <a:ext cx="421373" cy="421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34158" y="3262768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81028" y="28614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146555" y="1027109"/>
            <a:ext cx="5064125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528445" marR="5080" indent="-1516380">
              <a:lnSpc>
                <a:spcPts val="1580"/>
              </a:lnSpc>
              <a:spcBef>
                <a:spcPts val="185"/>
              </a:spcBef>
            </a:pPr>
            <a:r>
              <a:rPr dirty="0" sz="1350" spc="-25">
                <a:latin typeface="Calibri"/>
                <a:cs typeface="Calibri"/>
              </a:rPr>
              <a:t>Any </a:t>
            </a:r>
            <a:r>
              <a:rPr dirty="0" sz="1350" spc="-5">
                <a:latin typeface="Calibri"/>
                <a:cs typeface="Calibri"/>
              </a:rPr>
              <a:t>project which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saved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git,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saved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commit. </a:t>
            </a: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is  identified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commit</a:t>
            </a:r>
            <a:r>
              <a:rPr dirty="0" sz="1350" spc="-11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600452" y="3292156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4950" y="933450"/>
            <a:ext cx="6438900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381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6207877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8"/>
                </a:lnTo>
                <a:lnTo>
                  <a:pt x="26215" y="759457"/>
                </a:lnTo>
                <a:lnTo>
                  <a:pt x="55629" y="788876"/>
                </a:lnTo>
                <a:lnTo>
                  <a:pt x="92931" y="808168"/>
                </a:lnTo>
                <a:lnTo>
                  <a:pt x="135885" y="815096"/>
                </a:lnTo>
                <a:lnTo>
                  <a:pt x="6207877" y="815096"/>
                </a:lnTo>
                <a:lnTo>
                  <a:pt x="6250826" y="808168"/>
                </a:lnTo>
                <a:lnTo>
                  <a:pt x="6288105" y="788876"/>
                </a:lnTo>
                <a:lnTo>
                  <a:pt x="6317488" y="759457"/>
                </a:lnTo>
                <a:lnTo>
                  <a:pt x="6336750" y="722148"/>
                </a:lnTo>
                <a:lnTo>
                  <a:pt x="6343665" y="679185"/>
                </a:lnTo>
                <a:lnTo>
                  <a:pt x="6343665" y="135879"/>
                </a:lnTo>
                <a:lnTo>
                  <a:pt x="6336750" y="92932"/>
                </a:lnTo>
                <a:lnTo>
                  <a:pt x="6317488" y="55632"/>
                </a:lnTo>
                <a:lnTo>
                  <a:pt x="6288105" y="26217"/>
                </a:lnTo>
                <a:lnTo>
                  <a:pt x="6250826" y="6927"/>
                </a:lnTo>
                <a:lnTo>
                  <a:pt x="6207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4380" y="948049"/>
            <a:ext cx="6344285" cy="815340"/>
          </a:xfrm>
          <a:custGeom>
            <a:avLst/>
            <a:gdLst/>
            <a:ahLst/>
            <a:cxnLst/>
            <a:rect l="l" t="t" r="r" b="b"/>
            <a:pathLst>
              <a:path w="6344284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6207876" y="0"/>
                </a:lnTo>
                <a:lnTo>
                  <a:pt x="6250826" y="6927"/>
                </a:lnTo>
                <a:lnTo>
                  <a:pt x="6288105" y="26217"/>
                </a:lnTo>
                <a:lnTo>
                  <a:pt x="6317488" y="55632"/>
                </a:lnTo>
                <a:lnTo>
                  <a:pt x="6336750" y="92932"/>
                </a:lnTo>
                <a:lnTo>
                  <a:pt x="6343665" y="135879"/>
                </a:lnTo>
                <a:lnTo>
                  <a:pt x="6343665" y="679185"/>
                </a:lnTo>
                <a:lnTo>
                  <a:pt x="6336750" y="722148"/>
                </a:lnTo>
                <a:lnTo>
                  <a:pt x="6317488" y="759457"/>
                </a:lnTo>
                <a:lnTo>
                  <a:pt x="6288105" y="788876"/>
                </a:lnTo>
                <a:lnTo>
                  <a:pt x="6250826" y="808168"/>
                </a:lnTo>
                <a:lnTo>
                  <a:pt x="6207876" y="815096"/>
                </a:lnTo>
                <a:lnTo>
                  <a:pt x="135885" y="815096"/>
                </a:lnTo>
                <a:lnTo>
                  <a:pt x="92931" y="808168"/>
                </a:lnTo>
                <a:lnTo>
                  <a:pt x="55629" y="788876"/>
                </a:lnTo>
                <a:lnTo>
                  <a:pt x="26215" y="759457"/>
                </a:lnTo>
                <a:lnTo>
                  <a:pt x="6926" y="722148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00452" y="3291139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7175" y="2847975"/>
            <a:ext cx="409575" cy="40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81028" y="286486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503" y="241920"/>
                </a:lnTo>
                <a:lnTo>
                  <a:pt x="48276" y="274462"/>
                </a:lnTo>
                <a:lnTo>
                  <a:pt x="81636" y="299607"/>
                </a:lnTo>
                <a:lnTo>
                  <a:pt x="121013" y="315819"/>
                </a:lnTo>
                <a:lnTo>
                  <a:pt x="164835" y="321564"/>
                </a:lnTo>
                <a:lnTo>
                  <a:pt x="208606" y="315819"/>
                </a:lnTo>
                <a:lnTo>
                  <a:pt x="247949" y="299607"/>
                </a:lnTo>
                <a:lnTo>
                  <a:pt x="281288" y="274462"/>
                </a:lnTo>
                <a:lnTo>
                  <a:pt x="307051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43275" y="3733800"/>
            <a:ext cx="409575" cy="40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53043" y="37449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88" y="315869"/>
                </a:lnTo>
                <a:lnTo>
                  <a:pt x="248065" y="299660"/>
                </a:lnTo>
                <a:lnTo>
                  <a:pt x="281425" y="274518"/>
                </a:lnTo>
                <a:lnTo>
                  <a:pt x="307198" y="241975"/>
                </a:lnTo>
                <a:lnTo>
                  <a:pt x="323814" y="203564"/>
                </a:lnTo>
                <a:lnTo>
                  <a:pt x="329702" y="160818"/>
                </a:lnTo>
                <a:lnTo>
                  <a:pt x="323814" y="118069"/>
                </a:lnTo>
                <a:lnTo>
                  <a:pt x="307198" y="79653"/>
                </a:lnTo>
                <a:lnTo>
                  <a:pt x="281425" y="47105"/>
                </a:lnTo>
                <a:lnTo>
                  <a:pt x="248065" y="21958"/>
                </a:lnTo>
                <a:lnTo>
                  <a:pt x="208688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860538" y="1017203"/>
            <a:ext cx="564451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5">
                <a:latin typeface="Calibri"/>
                <a:cs typeface="Calibri"/>
              </a:rPr>
              <a:t>edit the </a:t>
            </a:r>
            <a:r>
              <a:rPr dirty="0" sz="1350" spc="-5">
                <a:latin typeface="Calibri"/>
                <a:cs typeface="Calibri"/>
              </a:rPr>
              <a:t>project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add any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10">
                <a:latin typeface="Calibri"/>
                <a:cs typeface="Calibri"/>
              </a:rPr>
              <a:t>functionality, </a:t>
            </a:r>
            <a:r>
              <a:rPr dirty="0" sz="1350" spc="-15">
                <a:latin typeface="Calibri"/>
                <a:cs typeface="Calibri"/>
              </a:rPr>
              <a:t>the new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again  </a:t>
            </a:r>
            <a:r>
              <a:rPr dirty="0" sz="1350" spc="-5">
                <a:latin typeface="Calibri"/>
                <a:cs typeface="Calibri"/>
              </a:rPr>
              <a:t>committed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git,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15">
                <a:latin typeface="Calibri"/>
                <a:cs typeface="Calibri"/>
              </a:rPr>
              <a:t>ID </a:t>
            </a:r>
            <a:r>
              <a:rPr dirty="0" sz="1350" spc="-10">
                <a:latin typeface="Calibri"/>
                <a:cs typeface="Calibri"/>
              </a:rPr>
              <a:t>is assigned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modified project. </a:t>
            </a: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older 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stored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15">
                <a:latin typeface="Calibri"/>
                <a:cs typeface="Calibri"/>
              </a:rPr>
              <a:t>git,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>
                <a:latin typeface="Calibri"/>
                <a:cs typeface="Calibri"/>
              </a:rPr>
              <a:t>accessible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15">
                <a:latin typeface="Calibri"/>
                <a:cs typeface="Calibri"/>
              </a:rPr>
              <a:t>it’s </a:t>
            </a:r>
            <a:r>
              <a:rPr dirty="0" sz="1350" spc="-10">
                <a:latin typeface="Calibri"/>
                <a:cs typeface="Calibri"/>
              </a:rPr>
              <a:t>assigned </a:t>
            </a:r>
            <a:r>
              <a:rPr dirty="0" sz="1350" spc="-5">
                <a:latin typeface="Calibri"/>
                <a:cs typeface="Calibri"/>
              </a:rPr>
              <a:t>Commit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ID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9930" y="1858707"/>
            <a:ext cx="1402933" cy="14029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18858" y="4177350"/>
            <a:ext cx="312737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5630">
              <a:lnSpc>
                <a:spcPts val="1405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405"/>
              </a:lnSpc>
            </a:pPr>
            <a:r>
              <a:rPr dirty="0" sz="1350" spc="5" b="1">
                <a:latin typeface="Calibri"/>
                <a:cs typeface="Calibri"/>
              </a:rPr>
              <a:t>Project</a:t>
            </a:r>
            <a:r>
              <a:rPr dirty="0" sz="1350" spc="-10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725" y="895350"/>
            <a:ext cx="59721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2966" y="914277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5742188" y="0"/>
                </a:moveTo>
                <a:lnTo>
                  <a:pt x="135885" y="0"/>
                </a:lnTo>
                <a:lnTo>
                  <a:pt x="92931" y="6927"/>
                </a:lnTo>
                <a:lnTo>
                  <a:pt x="55629" y="26217"/>
                </a:lnTo>
                <a:lnTo>
                  <a:pt x="26215" y="55632"/>
                </a:lnTo>
                <a:lnTo>
                  <a:pt x="6926" y="92932"/>
                </a:lnTo>
                <a:lnTo>
                  <a:pt x="0" y="135879"/>
                </a:lnTo>
                <a:lnTo>
                  <a:pt x="0" y="679185"/>
                </a:lnTo>
                <a:lnTo>
                  <a:pt x="6926" y="722145"/>
                </a:lnTo>
                <a:lnTo>
                  <a:pt x="26215" y="759446"/>
                </a:lnTo>
                <a:lnTo>
                  <a:pt x="55629" y="788856"/>
                </a:lnTo>
                <a:lnTo>
                  <a:pt x="92931" y="808141"/>
                </a:lnTo>
                <a:lnTo>
                  <a:pt x="135885" y="815065"/>
                </a:lnTo>
                <a:lnTo>
                  <a:pt x="5742188" y="815065"/>
                </a:lnTo>
                <a:lnTo>
                  <a:pt x="5785135" y="808141"/>
                </a:lnTo>
                <a:lnTo>
                  <a:pt x="5822436" y="788856"/>
                </a:lnTo>
                <a:lnTo>
                  <a:pt x="5851850" y="759446"/>
                </a:lnTo>
                <a:lnTo>
                  <a:pt x="5871140" y="722145"/>
                </a:lnTo>
                <a:lnTo>
                  <a:pt x="5878068" y="679185"/>
                </a:lnTo>
                <a:lnTo>
                  <a:pt x="5878068" y="135879"/>
                </a:lnTo>
                <a:lnTo>
                  <a:pt x="5871140" y="92932"/>
                </a:lnTo>
                <a:lnTo>
                  <a:pt x="5851850" y="55632"/>
                </a:lnTo>
                <a:lnTo>
                  <a:pt x="5822436" y="26217"/>
                </a:lnTo>
                <a:lnTo>
                  <a:pt x="5785135" y="6927"/>
                </a:lnTo>
                <a:lnTo>
                  <a:pt x="5742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2966" y="914278"/>
            <a:ext cx="5878195" cy="815340"/>
          </a:xfrm>
          <a:custGeom>
            <a:avLst/>
            <a:gdLst/>
            <a:ahLst/>
            <a:cxnLst/>
            <a:rect l="l" t="t" r="r" b="b"/>
            <a:pathLst>
              <a:path w="5878195" h="815339">
                <a:moveTo>
                  <a:pt x="0" y="135879"/>
                </a:moveTo>
                <a:lnTo>
                  <a:pt x="6926" y="92932"/>
                </a:lnTo>
                <a:lnTo>
                  <a:pt x="26215" y="55632"/>
                </a:lnTo>
                <a:lnTo>
                  <a:pt x="55629" y="26217"/>
                </a:lnTo>
                <a:lnTo>
                  <a:pt x="92931" y="6927"/>
                </a:lnTo>
                <a:lnTo>
                  <a:pt x="135885" y="0"/>
                </a:lnTo>
                <a:lnTo>
                  <a:pt x="5742188" y="0"/>
                </a:lnTo>
                <a:lnTo>
                  <a:pt x="5785135" y="6927"/>
                </a:lnTo>
                <a:lnTo>
                  <a:pt x="5822435" y="26217"/>
                </a:lnTo>
                <a:lnTo>
                  <a:pt x="5851850" y="55632"/>
                </a:lnTo>
                <a:lnTo>
                  <a:pt x="5871140" y="92932"/>
                </a:lnTo>
                <a:lnTo>
                  <a:pt x="5878067" y="135879"/>
                </a:lnTo>
                <a:lnTo>
                  <a:pt x="5878067" y="679185"/>
                </a:lnTo>
                <a:lnTo>
                  <a:pt x="5871140" y="722145"/>
                </a:lnTo>
                <a:lnTo>
                  <a:pt x="5851850" y="759446"/>
                </a:lnTo>
                <a:lnTo>
                  <a:pt x="5822435" y="788856"/>
                </a:lnTo>
                <a:lnTo>
                  <a:pt x="5785135" y="808141"/>
                </a:lnTo>
                <a:lnTo>
                  <a:pt x="5742188" y="815065"/>
                </a:lnTo>
                <a:lnTo>
                  <a:pt x="135885" y="815065"/>
                </a:lnTo>
                <a:lnTo>
                  <a:pt x="92931" y="808141"/>
                </a:lnTo>
                <a:lnTo>
                  <a:pt x="55629" y="788856"/>
                </a:lnTo>
                <a:lnTo>
                  <a:pt x="26215" y="759446"/>
                </a:lnTo>
                <a:lnTo>
                  <a:pt x="6926" y="722145"/>
                </a:lnTo>
                <a:lnTo>
                  <a:pt x="0" y="679185"/>
                </a:lnTo>
                <a:lnTo>
                  <a:pt x="0" y="13587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latin typeface="Calibri"/>
                <a:cs typeface="Calibri"/>
              </a:rPr>
              <a:t>Project</a:t>
            </a:r>
            <a:r>
              <a:rPr dirty="0" sz="1350" spc="-14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90066" y="1002725"/>
            <a:ext cx="5566410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99800"/>
              </a:lnSpc>
              <a:spcBef>
                <a:spcPts val="105"/>
              </a:spcBef>
            </a:pPr>
            <a:r>
              <a:rPr dirty="0" sz="1350" spc="-20">
                <a:latin typeface="Calibri"/>
                <a:cs typeface="Calibri"/>
              </a:rPr>
              <a:t>All </a:t>
            </a:r>
            <a:r>
              <a:rPr dirty="0" sz="1350" spc="-10">
                <a:latin typeface="Calibri"/>
                <a:cs typeface="Calibri"/>
              </a:rPr>
              <a:t>these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20">
                <a:latin typeface="Calibri"/>
                <a:cs typeface="Calibri"/>
              </a:rPr>
              <a:t>bound </a:t>
            </a:r>
            <a:r>
              <a:rPr dirty="0" sz="1350">
                <a:latin typeface="Calibri"/>
                <a:cs typeface="Calibri"/>
              </a:rPr>
              <a:t>to a </a:t>
            </a:r>
            <a:r>
              <a:rPr dirty="0" sz="1350" spc="5" b="1">
                <a:latin typeface="Calibri"/>
                <a:cs typeface="Calibri"/>
              </a:rPr>
              <a:t>branch. </a:t>
            </a:r>
            <a:r>
              <a:rPr dirty="0" sz="1350" spc="-25">
                <a:latin typeface="Calibri"/>
                <a:cs typeface="Calibri"/>
              </a:rPr>
              <a:t>Any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 spc="-15">
                <a:latin typeface="Calibri"/>
                <a:cs typeface="Calibri"/>
              </a:rPr>
              <a:t>made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added 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this branch.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5">
                <a:latin typeface="Calibri"/>
                <a:cs typeface="Calibri"/>
              </a:rPr>
              <a:t>always </a:t>
            </a:r>
            <a:r>
              <a:rPr dirty="0" sz="1350" spc="-10">
                <a:latin typeface="Calibri"/>
                <a:cs typeface="Calibri"/>
              </a:rPr>
              <a:t>points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latest </a:t>
            </a:r>
            <a:r>
              <a:rPr dirty="0" sz="1350" spc="-5">
                <a:latin typeface="Calibri"/>
                <a:cs typeface="Calibri"/>
              </a:rPr>
              <a:t>commit. </a:t>
            </a:r>
            <a:r>
              <a:rPr dirty="0" sz="1350" spc="-10">
                <a:latin typeface="Calibri"/>
                <a:cs typeface="Calibri"/>
              </a:rPr>
              <a:t>The pointer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>
                <a:latin typeface="Calibri"/>
                <a:cs typeface="Calibri"/>
              </a:rPr>
              <a:t>latest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known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HEAD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6" y="3429700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95294" y="2613029"/>
            <a:ext cx="76200" cy="320040"/>
          </a:xfrm>
          <a:custGeom>
            <a:avLst/>
            <a:gdLst/>
            <a:ahLst/>
            <a:cxnLst/>
            <a:rect l="l" t="t" r="r" b="b"/>
            <a:pathLst>
              <a:path w="76200" h="320039">
                <a:moveTo>
                  <a:pt x="28559" y="243708"/>
                </a:moveTo>
                <a:lnTo>
                  <a:pt x="0" y="243708"/>
                </a:lnTo>
                <a:lnTo>
                  <a:pt x="38100" y="319908"/>
                </a:lnTo>
                <a:lnTo>
                  <a:pt x="69847" y="256413"/>
                </a:lnTo>
                <a:lnTo>
                  <a:pt x="28559" y="256413"/>
                </a:lnTo>
                <a:lnTo>
                  <a:pt x="28559" y="243708"/>
                </a:lnTo>
                <a:close/>
              </a:path>
              <a:path w="76200" h="320039">
                <a:moveTo>
                  <a:pt x="47609" y="0"/>
                </a:moveTo>
                <a:lnTo>
                  <a:pt x="28559" y="0"/>
                </a:lnTo>
                <a:lnTo>
                  <a:pt x="28559" y="256413"/>
                </a:lnTo>
                <a:lnTo>
                  <a:pt x="47609" y="256413"/>
                </a:lnTo>
                <a:lnTo>
                  <a:pt x="47609" y="0"/>
                </a:lnTo>
                <a:close/>
              </a:path>
              <a:path w="76200" h="320039">
                <a:moveTo>
                  <a:pt x="76200" y="243708"/>
                </a:moveTo>
                <a:lnTo>
                  <a:pt x="47609" y="243708"/>
                </a:lnTo>
                <a:lnTo>
                  <a:pt x="47609" y="256413"/>
                </a:lnTo>
                <a:lnTo>
                  <a:pt x="69847" y="256413"/>
                </a:lnTo>
                <a:lnTo>
                  <a:pt x="76200" y="243708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823208" y="2393630"/>
            <a:ext cx="4286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 b="1">
                <a:solidFill>
                  <a:srgbClr val="1B577B"/>
                </a:solidFill>
                <a:latin typeface="Calibri"/>
                <a:cs typeface="Calibri"/>
              </a:rPr>
              <a:t>H</a:t>
            </a:r>
            <a:r>
              <a:rPr dirty="0" sz="1350" spc="10" b="1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dirty="0" sz="1350" b="1">
                <a:solidFill>
                  <a:srgbClr val="1B577B"/>
                </a:solidFill>
                <a:latin typeface="Calibri"/>
                <a:cs typeface="Calibri"/>
              </a:rPr>
              <a:t>AD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latin typeface="Calibri"/>
                <a:cs typeface="Calibri"/>
              </a:rPr>
              <a:t>Project</a:t>
            </a:r>
            <a:r>
              <a:rPr dirty="0" sz="1350" spc="-14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default </a:t>
            </a:r>
            <a:r>
              <a:rPr dirty="0" sz="1350" spc="-10">
                <a:latin typeface="Calibri"/>
                <a:cs typeface="Calibri"/>
              </a:rPr>
              <a:t>branch in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called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13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4525" y="923925"/>
            <a:ext cx="5181584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6873" y="946159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5010037" y="0"/>
                </a:moveTo>
                <a:lnTo>
                  <a:pt x="75950" y="0"/>
                </a:lnTo>
                <a:lnTo>
                  <a:pt x="46402" y="5969"/>
                </a:lnTo>
                <a:lnTo>
                  <a:pt x="22258" y="22246"/>
                </a:lnTo>
                <a:lnTo>
                  <a:pt x="5973" y="46381"/>
                </a:lnTo>
                <a:lnTo>
                  <a:pt x="0" y="75925"/>
                </a:lnTo>
                <a:lnTo>
                  <a:pt x="0" y="379719"/>
                </a:lnTo>
                <a:lnTo>
                  <a:pt x="5973" y="409320"/>
                </a:lnTo>
                <a:lnTo>
                  <a:pt x="22258" y="433459"/>
                </a:lnTo>
                <a:lnTo>
                  <a:pt x="46402" y="449718"/>
                </a:lnTo>
                <a:lnTo>
                  <a:pt x="75950" y="455676"/>
                </a:lnTo>
                <a:lnTo>
                  <a:pt x="5010037" y="455676"/>
                </a:lnTo>
                <a:lnTo>
                  <a:pt x="5039581" y="449718"/>
                </a:lnTo>
                <a:lnTo>
                  <a:pt x="5063716" y="433459"/>
                </a:lnTo>
                <a:lnTo>
                  <a:pt x="5079993" y="409320"/>
                </a:lnTo>
                <a:lnTo>
                  <a:pt x="5085963" y="379719"/>
                </a:lnTo>
                <a:lnTo>
                  <a:pt x="5085963" y="75925"/>
                </a:lnTo>
                <a:lnTo>
                  <a:pt x="5079993" y="46381"/>
                </a:lnTo>
                <a:lnTo>
                  <a:pt x="5063716" y="22246"/>
                </a:lnTo>
                <a:lnTo>
                  <a:pt x="5039581" y="5969"/>
                </a:lnTo>
                <a:lnTo>
                  <a:pt x="501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6872" y="946160"/>
            <a:ext cx="5086350" cy="455930"/>
          </a:xfrm>
          <a:custGeom>
            <a:avLst/>
            <a:gdLst/>
            <a:ahLst/>
            <a:cxnLst/>
            <a:rect l="l" t="t" r="r" b="b"/>
            <a:pathLst>
              <a:path w="5086350" h="455930">
                <a:moveTo>
                  <a:pt x="0" y="75925"/>
                </a:moveTo>
                <a:lnTo>
                  <a:pt x="5973" y="46381"/>
                </a:lnTo>
                <a:lnTo>
                  <a:pt x="22258" y="22246"/>
                </a:lnTo>
                <a:lnTo>
                  <a:pt x="46402" y="5969"/>
                </a:lnTo>
                <a:lnTo>
                  <a:pt x="75950" y="0"/>
                </a:lnTo>
                <a:lnTo>
                  <a:pt x="5010037" y="0"/>
                </a:lnTo>
                <a:lnTo>
                  <a:pt x="5039581" y="5969"/>
                </a:lnTo>
                <a:lnTo>
                  <a:pt x="5063716" y="22246"/>
                </a:lnTo>
                <a:lnTo>
                  <a:pt x="5079992" y="46381"/>
                </a:lnTo>
                <a:lnTo>
                  <a:pt x="5085962" y="75925"/>
                </a:lnTo>
                <a:lnTo>
                  <a:pt x="5085962" y="379719"/>
                </a:lnTo>
                <a:lnTo>
                  <a:pt x="5079992" y="409320"/>
                </a:lnTo>
                <a:lnTo>
                  <a:pt x="5063716" y="433459"/>
                </a:lnTo>
                <a:lnTo>
                  <a:pt x="5039581" y="449718"/>
                </a:lnTo>
                <a:lnTo>
                  <a:pt x="5010037" y="455675"/>
                </a:lnTo>
                <a:lnTo>
                  <a:pt x="75950" y="455675"/>
                </a:lnTo>
                <a:lnTo>
                  <a:pt x="46402" y="449718"/>
                </a:lnTo>
                <a:lnTo>
                  <a:pt x="22258" y="433459"/>
                </a:lnTo>
                <a:lnTo>
                  <a:pt x="5973" y="409320"/>
                </a:lnTo>
                <a:lnTo>
                  <a:pt x="0" y="379719"/>
                </a:lnTo>
                <a:lnTo>
                  <a:pt x="0" y="75925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29100" y="312420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5864" y="315938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84169" y="3429697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19759" y="2962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63071" y="300317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744" y="0"/>
                </a:moveTo>
                <a:lnTo>
                  <a:pt x="120960" y="5744"/>
                </a:lnTo>
                <a:lnTo>
                  <a:pt x="81609" y="21956"/>
                </a:lnTo>
                <a:lnTo>
                  <a:pt x="48265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5" y="274462"/>
                </a:lnTo>
                <a:lnTo>
                  <a:pt x="81609" y="299607"/>
                </a:lnTo>
                <a:lnTo>
                  <a:pt x="120960" y="315819"/>
                </a:lnTo>
                <a:lnTo>
                  <a:pt x="164744" y="321564"/>
                </a:lnTo>
                <a:lnTo>
                  <a:pt x="208566" y="315819"/>
                </a:lnTo>
                <a:lnTo>
                  <a:pt x="247943" y="299607"/>
                </a:lnTo>
                <a:lnTo>
                  <a:pt x="281303" y="274462"/>
                </a:lnTo>
                <a:lnTo>
                  <a:pt x="307076" y="241920"/>
                </a:lnTo>
                <a:lnTo>
                  <a:pt x="323692" y="203515"/>
                </a:lnTo>
                <a:lnTo>
                  <a:pt x="329580" y="160782"/>
                </a:lnTo>
                <a:lnTo>
                  <a:pt x="323692" y="118048"/>
                </a:lnTo>
                <a:lnTo>
                  <a:pt x="307076" y="79643"/>
                </a:lnTo>
                <a:lnTo>
                  <a:pt x="281303" y="47101"/>
                </a:lnTo>
                <a:lnTo>
                  <a:pt x="247943" y="21956"/>
                </a:lnTo>
                <a:lnTo>
                  <a:pt x="208566" y="5744"/>
                </a:lnTo>
                <a:lnTo>
                  <a:pt x="16474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8600" y="2962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81028" y="299860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22247" y="1055303"/>
            <a:ext cx="45237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default </a:t>
            </a:r>
            <a:r>
              <a:rPr dirty="0" sz="1350" spc="-10">
                <a:latin typeface="Calibri"/>
                <a:cs typeface="Calibri"/>
              </a:rPr>
              <a:t>branch in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called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13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0458" y="3429697"/>
            <a:ext cx="1273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5">
                <a:latin typeface="Calibri"/>
                <a:cs typeface="Calibri"/>
              </a:rPr>
              <a:t>ID: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00001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050" y="1876425"/>
            <a:ext cx="2333625" cy="2457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1867637" y="0"/>
                </a:moveTo>
                <a:lnTo>
                  <a:pt x="373535" y="0"/>
                </a:lnTo>
                <a:lnTo>
                  <a:pt x="326679" y="2910"/>
                </a:lnTo>
                <a:lnTo>
                  <a:pt x="281560" y="11410"/>
                </a:lnTo>
                <a:lnTo>
                  <a:pt x="238528" y="25147"/>
                </a:lnTo>
                <a:lnTo>
                  <a:pt x="197933" y="43771"/>
                </a:lnTo>
                <a:lnTo>
                  <a:pt x="160125" y="66933"/>
                </a:lnTo>
                <a:lnTo>
                  <a:pt x="125454" y="94281"/>
                </a:lnTo>
                <a:lnTo>
                  <a:pt x="94270" y="125466"/>
                </a:lnTo>
                <a:lnTo>
                  <a:pt x="66924" y="160136"/>
                </a:lnTo>
                <a:lnTo>
                  <a:pt x="43764" y="197941"/>
                </a:lnTo>
                <a:lnTo>
                  <a:pt x="25142" y="238532"/>
                </a:lnTo>
                <a:lnTo>
                  <a:pt x="11407" y="281556"/>
                </a:lnTo>
                <a:lnTo>
                  <a:pt x="2910" y="326665"/>
                </a:lnTo>
                <a:lnTo>
                  <a:pt x="0" y="373508"/>
                </a:lnTo>
                <a:lnTo>
                  <a:pt x="0" y="1986936"/>
                </a:lnTo>
                <a:lnTo>
                  <a:pt x="2910" y="2033790"/>
                </a:lnTo>
                <a:lnTo>
                  <a:pt x="11407" y="2078907"/>
                </a:lnTo>
                <a:lnTo>
                  <a:pt x="25142" y="2121938"/>
                </a:lnTo>
                <a:lnTo>
                  <a:pt x="43764" y="2162533"/>
                </a:lnTo>
                <a:lnTo>
                  <a:pt x="66924" y="2200341"/>
                </a:lnTo>
                <a:lnTo>
                  <a:pt x="94270" y="2235012"/>
                </a:lnTo>
                <a:lnTo>
                  <a:pt x="125454" y="2266196"/>
                </a:lnTo>
                <a:lnTo>
                  <a:pt x="160125" y="2293544"/>
                </a:lnTo>
                <a:lnTo>
                  <a:pt x="197933" y="2316704"/>
                </a:lnTo>
                <a:lnTo>
                  <a:pt x="238528" y="2335327"/>
                </a:lnTo>
                <a:lnTo>
                  <a:pt x="281560" y="2349063"/>
                </a:lnTo>
                <a:lnTo>
                  <a:pt x="326679" y="2357561"/>
                </a:lnTo>
                <a:lnTo>
                  <a:pt x="373535" y="2360471"/>
                </a:lnTo>
                <a:lnTo>
                  <a:pt x="1867637" y="2360471"/>
                </a:lnTo>
                <a:lnTo>
                  <a:pt x="1914483" y="2357561"/>
                </a:lnTo>
                <a:lnTo>
                  <a:pt x="1959595" y="2349063"/>
                </a:lnTo>
                <a:lnTo>
                  <a:pt x="2002621" y="2335327"/>
                </a:lnTo>
                <a:lnTo>
                  <a:pt x="2043212" y="2316704"/>
                </a:lnTo>
                <a:lnTo>
                  <a:pt x="2081018" y="2293544"/>
                </a:lnTo>
                <a:lnTo>
                  <a:pt x="2115688" y="2266196"/>
                </a:lnTo>
                <a:lnTo>
                  <a:pt x="2146871" y="2235012"/>
                </a:lnTo>
                <a:lnTo>
                  <a:pt x="2174219" y="2200341"/>
                </a:lnTo>
                <a:lnTo>
                  <a:pt x="2197379" y="2162533"/>
                </a:lnTo>
                <a:lnTo>
                  <a:pt x="2216003" y="2121938"/>
                </a:lnTo>
                <a:lnTo>
                  <a:pt x="2229739" y="2078907"/>
                </a:lnTo>
                <a:lnTo>
                  <a:pt x="2238238" y="2033790"/>
                </a:lnTo>
                <a:lnTo>
                  <a:pt x="2241148" y="1986936"/>
                </a:lnTo>
                <a:lnTo>
                  <a:pt x="2241148" y="373508"/>
                </a:lnTo>
                <a:lnTo>
                  <a:pt x="2238238" y="326665"/>
                </a:lnTo>
                <a:lnTo>
                  <a:pt x="2229739" y="281556"/>
                </a:lnTo>
                <a:lnTo>
                  <a:pt x="2216003" y="238532"/>
                </a:lnTo>
                <a:lnTo>
                  <a:pt x="2197379" y="197941"/>
                </a:lnTo>
                <a:lnTo>
                  <a:pt x="2174219" y="160136"/>
                </a:lnTo>
                <a:lnTo>
                  <a:pt x="2146871" y="125466"/>
                </a:lnTo>
                <a:lnTo>
                  <a:pt x="2115688" y="94281"/>
                </a:lnTo>
                <a:lnTo>
                  <a:pt x="2081018" y="66933"/>
                </a:lnTo>
                <a:lnTo>
                  <a:pt x="2043212" y="43771"/>
                </a:lnTo>
                <a:lnTo>
                  <a:pt x="2002621" y="25147"/>
                </a:lnTo>
                <a:lnTo>
                  <a:pt x="1959595" y="11410"/>
                </a:lnTo>
                <a:lnTo>
                  <a:pt x="1914483" y="2910"/>
                </a:lnTo>
                <a:lnTo>
                  <a:pt x="1867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5695" y="1898263"/>
            <a:ext cx="2241550" cy="2360930"/>
          </a:xfrm>
          <a:custGeom>
            <a:avLst/>
            <a:gdLst/>
            <a:ahLst/>
            <a:cxnLst/>
            <a:rect l="l" t="t" r="r" b="b"/>
            <a:pathLst>
              <a:path w="2241550" h="2360929">
                <a:moveTo>
                  <a:pt x="0" y="373508"/>
                </a:moveTo>
                <a:lnTo>
                  <a:pt x="2910" y="326665"/>
                </a:lnTo>
                <a:lnTo>
                  <a:pt x="11407" y="281556"/>
                </a:lnTo>
                <a:lnTo>
                  <a:pt x="25142" y="238532"/>
                </a:lnTo>
                <a:lnTo>
                  <a:pt x="43764" y="197941"/>
                </a:lnTo>
                <a:lnTo>
                  <a:pt x="66924" y="160136"/>
                </a:lnTo>
                <a:lnTo>
                  <a:pt x="94270" y="125466"/>
                </a:lnTo>
                <a:lnTo>
                  <a:pt x="125454" y="94281"/>
                </a:lnTo>
                <a:lnTo>
                  <a:pt x="160125" y="66933"/>
                </a:lnTo>
                <a:lnTo>
                  <a:pt x="197933" y="43771"/>
                </a:lnTo>
                <a:lnTo>
                  <a:pt x="238528" y="25147"/>
                </a:lnTo>
                <a:lnTo>
                  <a:pt x="281560" y="11410"/>
                </a:lnTo>
                <a:lnTo>
                  <a:pt x="326679" y="2910"/>
                </a:lnTo>
                <a:lnTo>
                  <a:pt x="373535" y="0"/>
                </a:lnTo>
                <a:lnTo>
                  <a:pt x="1867637" y="0"/>
                </a:lnTo>
                <a:lnTo>
                  <a:pt x="1914483" y="2910"/>
                </a:lnTo>
                <a:lnTo>
                  <a:pt x="1959595" y="11410"/>
                </a:lnTo>
                <a:lnTo>
                  <a:pt x="2002621" y="25147"/>
                </a:lnTo>
                <a:lnTo>
                  <a:pt x="2043212" y="43771"/>
                </a:lnTo>
                <a:lnTo>
                  <a:pt x="2081018" y="66933"/>
                </a:lnTo>
                <a:lnTo>
                  <a:pt x="2115688" y="94281"/>
                </a:lnTo>
                <a:lnTo>
                  <a:pt x="2146871" y="125466"/>
                </a:lnTo>
                <a:lnTo>
                  <a:pt x="2174219" y="160136"/>
                </a:lnTo>
                <a:lnTo>
                  <a:pt x="2197379" y="197941"/>
                </a:lnTo>
                <a:lnTo>
                  <a:pt x="2216003" y="238532"/>
                </a:lnTo>
                <a:lnTo>
                  <a:pt x="2229739" y="281556"/>
                </a:lnTo>
                <a:lnTo>
                  <a:pt x="2238237" y="326665"/>
                </a:lnTo>
                <a:lnTo>
                  <a:pt x="2241148" y="373508"/>
                </a:lnTo>
                <a:lnTo>
                  <a:pt x="2241148" y="1986936"/>
                </a:lnTo>
                <a:lnTo>
                  <a:pt x="2238237" y="2033789"/>
                </a:lnTo>
                <a:lnTo>
                  <a:pt x="2229739" y="2078907"/>
                </a:lnTo>
                <a:lnTo>
                  <a:pt x="2216003" y="2121938"/>
                </a:lnTo>
                <a:lnTo>
                  <a:pt x="2197379" y="2162533"/>
                </a:lnTo>
                <a:lnTo>
                  <a:pt x="2174219" y="2200341"/>
                </a:lnTo>
                <a:lnTo>
                  <a:pt x="2146871" y="2235012"/>
                </a:lnTo>
                <a:lnTo>
                  <a:pt x="2115688" y="2266196"/>
                </a:lnTo>
                <a:lnTo>
                  <a:pt x="2081018" y="2293544"/>
                </a:lnTo>
                <a:lnTo>
                  <a:pt x="2043212" y="2316704"/>
                </a:lnTo>
                <a:lnTo>
                  <a:pt x="2002621" y="2335327"/>
                </a:lnTo>
                <a:lnTo>
                  <a:pt x="1959595" y="2349063"/>
                </a:lnTo>
                <a:lnTo>
                  <a:pt x="1914483" y="2357561"/>
                </a:lnTo>
                <a:lnTo>
                  <a:pt x="1867637" y="2360471"/>
                </a:lnTo>
                <a:lnTo>
                  <a:pt x="373535" y="2360471"/>
                </a:lnTo>
                <a:lnTo>
                  <a:pt x="326679" y="2357561"/>
                </a:lnTo>
                <a:lnTo>
                  <a:pt x="281560" y="2349063"/>
                </a:lnTo>
                <a:lnTo>
                  <a:pt x="238528" y="2335327"/>
                </a:lnTo>
                <a:lnTo>
                  <a:pt x="197933" y="2316704"/>
                </a:lnTo>
                <a:lnTo>
                  <a:pt x="160125" y="2293544"/>
                </a:lnTo>
                <a:lnTo>
                  <a:pt x="125454" y="2266196"/>
                </a:lnTo>
                <a:lnTo>
                  <a:pt x="94270" y="2235012"/>
                </a:lnTo>
                <a:lnTo>
                  <a:pt x="66924" y="2200341"/>
                </a:lnTo>
                <a:lnTo>
                  <a:pt x="43764" y="2162533"/>
                </a:lnTo>
                <a:lnTo>
                  <a:pt x="25142" y="2121938"/>
                </a:lnTo>
                <a:lnTo>
                  <a:pt x="11407" y="2078907"/>
                </a:lnTo>
                <a:lnTo>
                  <a:pt x="2910" y="2033789"/>
                </a:lnTo>
                <a:lnTo>
                  <a:pt x="0" y="1986936"/>
                </a:lnTo>
                <a:lnTo>
                  <a:pt x="0" y="373508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18858" y="4327845"/>
            <a:ext cx="1019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 b="1">
                <a:latin typeface="Calibri"/>
                <a:cs typeface="Calibri"/>
              </a:rPr>
              <a:t>Project</a:t>
            </a:r>
            <a:r>
              <a:rPr dirty="0" sz="1350" spc="-14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Folder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0948" y="2159736"/>
            <a:ext cx="412013" cy="412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4865" y="2159687"/>
            <a:ext cx="432002" cy="4320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38859" y="2159748"/>
            <a:ext cx="453277" cy="453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0948" y="2955950"/>
            <a:ext cx="443965" cy="4439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4865" y="2978542"/>
            <a:ext cx="421373" cy="421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38859" y="2957081"/>
            <a:ext cx="421373" cy="421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91971" y="3636328"/>
            <a:ext cx="502880" cy="50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28364" y="3016565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5150" y="4105275"/>
            <a:ext cx="3238514" cy="714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38540" y="4248150"/>
            <a:ext cx="2619375" cy="49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38475" y="4038600"/>
            <a:ext cx="3324240" cy="790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11068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2905628" y="0"/>
                </a:moveTo>
                <a:lnTo>
                  <a:pt x="75956" y="0"/>
                </a:lnTo>
                <a:lnTo>
                  <a:pt x="46407" y="5970"/>
                </a:lnTo>
                <a:lnTo>
                  <a:pt x="22261" y="22250"/>
                </a:lnTo>
                <a:lnTo>
                  <a:pt x="5974" y="46395"/>
                </a:lnTo>
                <a:lnTo>
                  <a:pt x="0" y="75959"/>
                </a:lnTo>
                <a:lnTo>
                  <a:pt x="0" y="379735"/>
                </a:lnTo>
                <a:lnTo>
                  <a:pt x="5974" y="409291"/>
                </a:lnTo>
                <a:lnTo>
                  <a:pt x="22261" y="433430"/>
                </a:lnTo>
                <a:lnTo>
                  <a:pt x="46407" y="449707"/>
                </a:lnTo>
                <a:lnTo>
                  <a:pt x="75956" y="455676"/>
                </a:lnTo>
                <a:lnTo>
                  <a:pt x="2905628" y="455676"/>
                </a:lnTo>
                <a:lnTo>
                  <a:pt x="2935176" y="449707"/>
                </a:lnTo>
                <a:lnTo>
                  <a:pt x="2959322" y="433430"/>
                </a:lnTo>
                <a:lnTo>
                  <a:pt x="2975609" y="409291"/>
                </a:lnTo>
                <a:lnTo>
                  <a:pt x="2981584" y="379735"/>
                </a:lnTo>
                <a:lnTo>
                  <a:pt x="2981584" y="75959"/>
                </a:lnTo>
                <a:lnTo>
                  <a:pt x="2975609" y="46395"/>
                </a:lnTo>
                <a:lnTo>
                  <a:pt x="2959322" y="22250"/>
                </a:lnTo>
                <a:lnTo>
                  <a:pt x="2935176" y="5970"/>
                </a:lnTo>
                <a:lnTo>
                  <a:pt x="2905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11067" y="4208205"/>
            <a:ext cx="2981960" cy="455930"/>
          </a:xfrm>
          <a:custGeom>
            <a:avLst/>
            <a:gdLst/>
            <a:ahLst/>
            <a:cxnLst/>
            <a:rect l="l" t="t" r="r" b="b"/>
            <a:pathLst>
              <a:path w="2981960" h="455929">
                <a:moveTo>
                  <a:pt x="0" y="75959"/>
                </a:moveTo>
                <a:lnTo>
                  <a:pt x="5974" y="46395"/>
                </a:lnTo>
                <a:lnTo>
                  <a:pt x="22261" y="22250"/>
                </a:lnTo>
                <a:lnTo>
                  <a:pt x="46407" y="5970"/>
                </a:lnTo>
                <a:lnTo>
                  <a:pt x="75956" y="0"/>
                </a:lnTo>
                <a:lnTo>
                  <a:pt x="2905627" y="0"/>
                </a:lnTo>
                <a:lnTo>
                  <a:pt x="2935176" y="5970"/>
                </a:lnTo>
                <a:lnTo>
                  <a:pt x="2959322" y="22250"/>
                </a:lnTo>
                <a:lnTo>
                  <a:pt x="2975609" y="46395"/>
                </a:lnTo>
                <a:lnTo>
                  <a:pt x="2981584" y="75959"/>
                </a:lnTo>
                <a:lnTo>
                  <a:pt x="2981584" y="379735"/>
                </a:lnTo>
                <a:lnTo>
                  <a:pt x="2975609" y="409291"/>
                </a:lnTo>
                <a:lnTo>
                  <a:pt x="2959322" y="433430"/>
                </a:lnTo>
                <a:lnTo>
                  <a:pt x="2935176" y="449707"/>
                </a:lnTo>
                <a:lnTo>
                  <a:pt x="2905627" y="455675"/>
                </a:lnTo>
                <a:lnTo>
                  <a:pt x="75956" y="455675"/>
                </a:lnTo>
                <a:lnTo>
                  <a:pt x="46407" y="449707"/>
                </a:lnTo>
                <a:lnTo>
                  <a:pt x="22261" y="433430"/>
                </a:lnTo>
                <a:lnTo>
                  <a:pt x="5974" y="409291"/>
                </a:lnTo>
                <a:lnTo>
                  <a:pt x="0" y="379735"/>
                </a:lnTo>
                <a:lnTo>
                  <a:pt x="0" y="75959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573783" y="4318951"/>
            <a:ext cx="22656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solidFill>
                  <a:srgbClr val="5F4778"/>
                </a:solidFill>
                <a:latin typeface="Calibri"/>
                <a:cs typeface="Calibri"/>
              </a:rPr>
              <a:t>But, why </a:t>
            </a:r>
            <a:r>
              <a:rPr dirty="0" sz="1350" spc="10" b="1">
                <a:solidFill>
                  <a:srgbClr val="5F4778"/>
                </a:solidFill>
                <a:latin typeface="Calibri"/>
                <a:cs typeface="Calibri"/>
              </a:rPr>
              <a:t>do </a:t>
            </a:r>
            <a:r>
              <a:rPr dirty="0" sz="1350" spc="-20" b="1">
                <a:solidFill>
                  <a:srgbClr val="5F4778"/>
                </a:solidFill>
                <a:latin typeface="Calibri"/>
                <a:cs typeface="Calibri"/>
              </a:rPr>
              <a:t>we </a:t>
            </a:r>
            <a:r>
              <a:rPr dirty="0" sz="1350" b="1">
                <a:solidFill>
                  <a:srgbClr val="5F4778"/>
                </a:solidFill>
                <a:latin typeface="Calibri"/>
                <a:cs typeface="Calibri"/>
              </a:rPr>
              <a:t>need a</a:t>
            </a:r>
            <a:r>
              <a:rPr dirty="0" sz="1350" spc="-10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5F4778"/>
                </a:solidFill>
                <a:latin typeface="Calibri"/>
                <a:cs typeface="Calibri"/>
              </a:rPr>
              <a:t>branch?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 h="0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1558" y="937573"/>
            <a:ext cx="720534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">
              <a:lnSpc>
                <a:spcPct val="997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Say,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developer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0">
                <a:latin typeface="Calibri"/>
                <a:cs typeface="Calibri"/>
              </a:rPr>
              <a:t>been assigned enhance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20">
                <a:latin typeface="Calibri"/>
                <a:cs typeface="Calibri"/>
              </a:rPr>
              <a:t>by adding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 spc="-20">
                <a:latin typeface="Calibri"/>
                <a:cs typeface="Calibri"/>
              </a:rPr>
              <a:t>A. </a:t>
            </a: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assigned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this  </a:t>
            </a:r>
            <a:r>
              <a:rPr dirty="0" sz="1350" spc="-10">
                <a:latin typeface="Calibri"/>
                <a:cs typeface="Calibri"/>
              </a:rPr>
              <a:t>developer in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separate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“Feature </a:t>
            </a:r>
            <a:r>
              <a:rPr dirty="0" sz="1350" spc="-80">
                <a:latin typeface="Calibri"/>
                <a:cs typeface="Calibri"/>
              </a:rPr>
              <a:t>A”.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10">
                <a:latin typeface="Calibri"/>
                <a:cs typeface="Calibri"/>
              </a:rPr>
              <a:t>is done, </a:t>
            </a:r>
            <a:r>
              <a:rPr dirty="0" sz="1350" spc="-5">
                <a:latin typeface="Calibri"/>
                <a:cs typeface="Calibri"/>
              </a:rPr>
              <a:t>so that master contains only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 spc="-10">
                <a:latin typeface="Calibri"/>
                <a:cs typeface="Calibri"/>
              </a:rPr>
              <a:t>is  </a:t>
            </a:r>
            <a:r>
              <a:rPr dirty="0" sz="1350" spc="-15">
                <a:latin typeface="Calibri"/>
                <a:cs typeface="Calibri"/>
              </a:rPr>
              <a:t>finished, </a:t>
            </a:r>
            <a:r>
              <a:rPr dirty="0" sz="1350" spc="-5">
                <a:latin typeface="Calibri"/>
                <a:cs typeface="Calibri"/>
              </a:rPr>
              <a:t>finalized and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2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production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1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  </a:t>
            </a:r>
            <a:r>
              <a:rPr dirty="0" sz="900" spc="-5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5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962025"/>
            <a:ext cx="56864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5432551" y="0"/>
                </a:moveTo>
                <a:lnTo>
                  <a:pt x="163580" y="0"/>
                </a:lnTo>
                <a:lnTo>
                  <a:pt x="120109" y="5845"/>
                </a:lnTo>
                <a:lnTo>
                  <a:pt x="81038" y="22341"/>
                </a:lnTo>
                <a:lnTo>
                  <a:pt x="47928" y="47925"/>
                </a:lnTo>
                <a:lnTo>
                  <a:pt x="22343" y="81036"/>
                </a:lnTo>
                <a:lnTo>
                  <a:pt x="5846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46" y="861223"/>
                </a:lnTo>
                <a:lnTo>
                  <a:pt x="22343" y="900297"/>
                </a:lnTo>
                <a:lnTo>
                  <a:pt x="47928" y="933408"/>
                </a:lnTo>
                <a:lnTo>
                  <a:pt x="81038" y="958992"/>
                </a:lnTo>
                <a:lnTo>
                  <a:pt x="120109" y="975488"/>
                </a:lnTo>
                <a:lnTo>
                  <a:pt x="163580" y="981334"/>
                </a:lnTo>
                <a:lnTo>
                  <a:pt x="5432551" y="981334"/>
                </a:lnTo>
                <a:lnTo>
                  <a:pt x="5476027" y="975488"/>
                </a:lnTo>
                <a:lnTo>
                  <a:pt x="5515101" y="958992"/>
                </a:lnTo>
                <a:lnTo>
                  <a:pt x="5548211" y="933408"/>
                </a:lnTo>
                <a:lnTo>
                  <a:pt x="5573795" y="900297"/>
                </a:lnTo>
                <a:lnTo>
                  <a:pt x="5590291" y="861223"/>
                </a:lnTo>
                <a:lnTo>
                  <a:pt x="5596137" y="817747"/>
                </a:lnTo>
                <a:lnTo>
                  <a:pt x="5596137" y="163586"/>
                </a:lnTo>
                <a:lnTo>
                  <a:pt x="5590291" y="120110"/>
                </a:lnTo>
                <a:lnTo>
                  <a:pt x="5573795" y="81036"/>
                </a:lnTo>
                <a:lnTo>
                  <a:pt x="5548211" y="47925"/>
                </a:lnTo>
                <a:lnTo>
                  <a:pt x="5515101" y="22341"/>
                </a:lnTo>
                <a:lnTo>
                  <a:pt x="5476027" y="5845"/>
                </a:lnTo>
                <a:lnTo>
                  <a:pt x="5432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6842" y="980175"/>
            <a:ext cx="5596255" cy="981710"/>
          </a:xfrm>
          <a:custGeom>
            <a:avLst/>
            <a:gdLst/>
            <a:ahLst/>
            <a:cxnLst/>
            <a:rect l="l" t="t" r="r" b="b"/>
            <a:pathLst>
              <a:path w="5596255" h="981710">
                <a:moveTo>
                  <a:pt x="0" y="163586"/>
                </a:moveTo>
                <a:lnTo>
                  <a:pt x="5846" y="120110"/>
                </a:lnTo>
                <a:lnTo>
                  <a:pt x="22343" y="81036"/>
                </a:lnTo>
                <a:lnTo>
                  <a:pt x="47928" y="47925"/>
                </a:lnTo>
                <a:lnTo>
                  <a:pt x="81038" y="22341"/>
                </a:lnTo>
                <a:lnTo>
                  <a:pt x="120109" y="5845"/>
                </a:lnTo>
                <a:lnTo>
                  <a:pt x="163580" y="0"/>
                </a:lnTo>
                <a:lnTo>
                  <a:pt x="5432550" y="0"/>
                </a:lnTo>
                <a:lnTo>
                  <a:pt x="5476026" y="5845"/>
                </a:lnTo>
                <a:lnTo>
                  <a:pt x="5515100" y="22341"/>
                </a:lnTo>
                <a:lnTo>
                  <a:pt x="5548211" y="47925"/>
                </a:lnTo>
                <a:lnTo>
                  <a:pt x="5573795" y="81036"/>
                </a:lnTo>
                <a:lnTo>
                  <a:pt x="5590291" y="120110"/>
                </a:lnTo>
                <a:lnTo>
                  <a:pt x="5596137" y="163586"/>
                </a:lnTo>
                <a:lnTo>
                  <a:pt x="5596137" y="817747"/>
                </a:lnTo>
                <a:lnTo>
                  <a:pt x="5590291" y="861223"/>
                </a:lnTo>
                <a:lnTo>
                  <a:pt x="5573795" y="900297"/>
                </a:lnTo>
                <a:lnTo>
                  <a:pt x="5548211" y="933408"/>
                </a:lnTo>
                <a:lnTo>
                  <a:pt x="5515100" y="958992"/>
                </a:lnTo>
                <a:lnTo>
                  <a:pt x="5476026" y="975488"/>
                </a:lnTo>
                <a:lnTo>
                  <a:pt x="5432550" y="981334"/>
                </a:lnTo>
                <a:lnTo>
                  <a:pt x="163580" y="981334"/>
                </a:lnTo>
                <a:lnTo>
                  <a:pt x="120109" y="975488"/>
                </a:lnTo>
                <a:lnTo>
                  <a:pt x="81038" y="958992"/>
                </a:lnTo>
                <a:lnTo>
                  <a:pt x="47928" y="933408"/>
                </a:lnTo>
                <a:lnTo>
                  <a:pt x="22343" y="900297"/>
                </a:lnTo>
                <a:lnTo>
                  <a:pt x="5846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366458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6576" y="1142044"/>
            <a:ext cx="5375910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5715">
              <a:lnSpc>
                <a:spcPct val="99700"/>
              </a:lnSpc>
              <a:spcBef>
                <a:spcPts val="105"/>
              </a:spcBef>
            </a:pPr>
            <a:r>
              <a:rPr dirty="0" sz="1350" spc="-15">
                <a:latin typeface="Calibri"/>
                <a:cs typeface="Calibri"/>
              </a:rPr>
              <a:t>Version </a:t>
            </a:r>
            <a:r>
              <a:rPr dirty="0" sz="1350">
                <a:latin typeface="Calibri"/>
                <a:cs typeface="Calibri"/>
              </a:rPr>
              <a:t>control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system </a:t>
            </a:r>
            <a:r>
              <a:rPr dirty="0" sz="1350" spc="-5">
                <a:latin typeface="Calibri"/>
                <a:cs typeface="Calibri"/>
              </a:rPr>
              <a:t>that </a:t>
            </a:r>
            <a:r>
              <a:rPr dirty="0" sz="1350" spc="-10">
                <a:latin typeface="Calibri"/>
                <a:cs typeface="Calibri"/>
              </a:rPr>
              <a:t>records/manages 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documents,  computer </a:t>
            </a:r>
            <a:r>
              <a:rPr dirty="0" sz="1350" spc="-15">
                <a:latin typeface="Calibri"/>
                <a:cs typeface="Calibri"/>
              </a:rPr>
              <a:t>programs </a:t>
            </a:r>
            <a:r>
              <a:rPr dirty="0" sz="1350">
                <a:latin typeface="Calibri"/>
                <a:cs typeface="Calibri"/>
              </a:rPr>
              <a:t>etc </a:t>
            </a:r>
            <a:r>
              <a:rPr dirty="0" sz="1350" spc="5">
                <a:latin typeface="Calibri"/>
                <a:cs typeface="Calibri"/>
              </a:rPr>
              <a:t>over </a:t>
            </a:r>
            <a:r>
              <a:rPr dirty="0" sz="1350" spc="-10">
                <a:latin typeface="Calibri"/>
                <a:cs typeface="Calibri"/>
              </a:rPr>
              <a:t>time. </a:t>
            </a: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20">
                <a:latin typeface="Calibri"/>
                <a:cs typeface="Calibri"/>
              </a:rPr>
              <a:t>helps us </a:t>
            </a:r>
            <a:r>
              <a:rPr dirty="0" sz="1350" spc="-10">
                <a:latin typeface="Calibri"/>
                <a:cs typeface="Calibri"/>
              </a:rPr>
              <a:t>tracking changes when </a:t>
            </a:r>
            <a:r>
              <a:rPr dirty="0" sz="1350" spc="-20">
                <a:latin typeface="Calibri"/>
                <a:cs typeface="Calibri"/>
              </a:rPr>
              <a:t>multiple  </a:t>
            </a:r>
            <a:r>
              <a:rPr dirty="0" sz="1350" spc="-10">
                <a:latin typeface="Calibri"/>
                <a:cs typeface="Calibri"/>
              </a:rPr>
              <a:t>people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same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0465" y="2686050"/>
            <a:ext cx="2000250" cy="1990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5049" y="2696120"/>
            <a:ext cx="1913763" cy="191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7515743" y="0"/>
                </a:moveTo>
                <a:lnTo>
                  <a:pt x="110953" y="0"/>
                </a:lnTo>
                <a:lnTo>
                  <a:pt x="67769" y="8733"/>
                </a:lnTo>
                <a:lnTo>
                  <a:pt x="32501" y="32541"/>
                </a:lnTo>
                <a:lnTo>
                  <a:pt x="8720" y="67829"/>
                </a:lnTo>
                <a:lnTo>
                  <a:pt x="0" y="111008"/>
                </a:lnTo>
                <a:lnTo>
                  <a:pt x="0" y="554857"/>
                </a:lnTo>
                <a:lnTo>
                  <a:pt x="8720" y="598017"/>
                </a:lnTo>
                <a:lnTo>
                  <a:pt x="32501" y="633263"/>
                </a:lnTo>
                <a:lnTo>
                  <a:pt x="67769" y="657029"/>
                </a:lnTo>
                <a:lnTo>
                  <a:pt x="110953" y="665744"/>
                </a:lnTo>
                <a:lnTo>
                  <a:pt x="7515743" y="665744"/>
                </a:lnTo>
                <a:lnTo>
                  <a:pt x="7558904" y="657029"/>
                </a:lnTo>
                <a:lnTo>
                  <a:pt x="7594183" y="633263"/>
                </a:lnTo>
                <a:lnTo>
                  <a:pt x="7617987" y="598017"/>
                </a:lnTo>
                <a:lnTo>
                  <a:pt x="7626721" y="554857"/>
                </a:lnTo>
                <a:lnTo>
                  <a:pt x="7626721" y="111008"/>
                </a:lnTo>
                <a:lnTo>
                  <a:pt x="7617987" y="67829"/>
                </a:lnTo>
                <a:lnTo>
                  <a:pt x="7594183" y="32541"/>
                </a:lnTo>
                <a:lnTo>
                  <a:pt x="7558904" y="8733"/>
                </a:lnTo>
                <a:lnTo>
                  <a:pt x="75157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666115"/>
          </a:xfrm>
          <a:custGeom>
            <a:avLst/>
            <a:gdLst/>
            <a:ahLst/>
            <a:cxnLst/>
            <a:rect l="l" t="t" r="r" b="b"/>
            <a:pathLst>
              <a:path w="7626984" h="666115">
                <a:moveTo>
                  <a:pt x="0" y="111008"/>
                </a:moveTo>
                <a:lnTo>
                  <a:pt x="8720" y="67829"/>
                </a:lnTo>
                <a:lnTo>
                  <a:pt x="32501" y="32541"/>
                </a:lnTo>
                <a:lnTo>
                  <a:pt x="67769" y="8733"/>
                </a:lnTo>
                <a:lnTo>
                  <a:pt x="110953" y="0"/>
                </a:lnTo>
                <a:lnTo>
                  <a:pt x="7515742" y="0"/>
                </a:lnTo>
                <a:lnTo>
                  <a:pt x="7558903" y="8733"/>
                </a:lnTo>
                <a:lnTo>
                  <a:pt x="7594183" y="32541"/>
                </a:lnTo>
                <a:lnTo>
                  <a:pt x="7617987" y="67829"/>
                </a:lnTo>
                <a:lnTo>
                  <a:pt x="7626720" y="111008"/>
                </a:lnTo>
                <a:lnTo>
                  <a:pt x="7626720" y="554857"/>
                </a:lnTo>
                <a:lnTo>
                  <a:pt x="7617987" y="598017"/>
                </a:lnTo>
                <a:lnTo>
                  <a:pt x="7594183" y="633263"/>
                </a:lnTo>
                <a:lnTo>
                  <a:pt x="7558903" y="657029"/>
                </a:lnTo>
                <a:lnTo>
                  <a:pt x="7515742" y="665744"/>
                </a:lnTo>
                <a:lnTo>
                  <a:pt x="110953" y="665744"/>
                </a:lnTo>
                <a:lnTo>
                  <a:pt x="67769" y="657029"/>
                </a:lnTo>
                <a:lnTo>
                  <a:pt x="32501" y="633263"/>
                </a:lnTo>
                <a:lnTo>
                  <a:pt x="8720" y="598017"/>
                </a:lnTo>
                <a:lnTo>
                  <a:pt x="0" y="554857"/>
                </a:lnTo>
                <a:lnTo>
                  <a:pt x="0" y="111008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61208" y="2274250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8" y="937573"/>
            <a:ext cx="7005320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625090" marR="5080" indent="-2613025">
              <a:lnSpc>
                <a:spcPts val="1580"/>
              </a:lnSpc>
              <a:spcBef>
                <a:spcPts val="185"/>
              </a:spcBef>
            </a:pPr>
            <a:r>
              <a:rPr dirty="0" sz="1350">
                <a:latin typeface="Calibri"/>
                <a:cs typeface="Calibri"/>
              </a:rPr>
              <a:t>Therefore, </a:t>
            </a:r>
            <a:r>
              <a:rPr dirty="0" sz="1350" spc="-20">
                <a:latin typeface="Calibri"/>
                <a:cs typeface="Calibri"/>
              </a:rPr>
              <a:t>no </a:t>
            </a:r>
            <a:r>
              <a:rPr dirty="0" sz="1350" spc="-5">
                <a:latin typeface="Calibri"/>
                <a:cs typeface="Calibri"/>
              </a:rPr>
              <a:t>matter how </a:t>
            </a:r>
            <a:r>
              <a:rPr dirty="0" sz="1350" spc="-15">
                <a:latin typeface="Calibri"/>
                <a:cs typeface="Calibri"/>
              </a:rPr>
              <a:t>many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5">
                <a:latin typeface="Calibri"/>
                <a:cs typeface="Calibri"/>
              </a:rPr>
              <a:t>made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10">
                <a:latin typeface="Calibri"/>
                <a:cs typeface="Calibri"/>
              </a:rPr>
              <a:t>developer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 spc="-10">
                <a:latin typeface="Calibri"/>
                <a:cs typeface="Calibri"/>
              </a:rPr>
              <a:t>it will </a:t>
            </a:r>
            <a:r>
              <a:rPr dirty="0" sz="1350" spc="-5">
                <a:latin typeface="Calibri"/>
                <a:cs typeface="Calibri"/>
              </a:rPr>
              <a:t>not  </a:t>
            </a:r>
            <a:r>
              <a:rPr dirty="0" sz="1350" spc="20">
                <a:latin typeface="Calibri"/>
                <a:cs typeface="Calibri"/>
              </a:rPr>
              <a:t>affect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204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 h="0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1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  </a:t>
            </a:r>
            <a:r>
              <a:rPr dirty="0" sz="900" spc="-5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01468" y="2979354"/>
            <a:ext cx="12541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5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819134"/>
            <a:ext cx="7724775" cy="93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3049" y="842131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7486665" y="0"/>
                </a:moveTo>
                <a:lnTo>
                  <a:pt x="139970" y="0"/>
                </a:lnTo>
                <a:lnTo>
                  <a:pt x="95727" y="7142"/>
                </a:lnTo>
                <a:lnTo>
                  <a:pt x="57304" y="27031"/>
                </a:lnTo>
                <a:lnTo>
                  <a:pt x="27005" y="57357"/>
                </a:lnTo>
                <a:lnTo>
                  <a:pt x="7135" y="95811"/>
                </a:lnTo>
                <a:lnTo>
                  <a:pt x="0" y="140086"/>
                </a:lnTo>
                <a:lnTo>
                  <a:pt x="0" y="699912"/>
                </a:lnTo>
                <a:lnTo>
                  <a:pt x="7135" y="744159"/>
                </a:lnTo>
                <a:lnTo>
                  <a:pt x="27005" y="782574"/>
                </a:lnTo>
                <a:lnTo>
                  <a:pt x="57304" y="812859"/>
                </a:lnTo>
                <a:lnTo>
                  <a:pt x="95727" y="832716"/>
                </a:lnTo>
                <a:lnTo>
                  <a:pt x="139970" y="839845"/>
                </a:lnTo>
                <a:lnTo>
                  <a:pt x="7486665" y="839845"/>
                </a:lnTo>
                <a:lnTo>
                  <a:pt x="7530925" y="832716"/>
                </a:lnTo>
                <a:lnTo>
                  <a:pt x="7569370" y="812859"/>
                </a:lnTo>
                <a:lnTo>
                  <a:pt x="7599691" y="782574"/>
                </a:lnTo>
                <a:lnTo>
                  <a:pt x="7619578" y="744159"/>
                </a:lnTo>
                <a:lnTo>
                  <a:pt x="7626721" y="699912"/>
                </a:lnTo>
                <a:lnTo>
                  <a:pt x="7626721" y="140086"/>
                </a:lnTo>
                <a:lnTo>
                  <a:pt x="7619578" y="95811"/>
                </a:lnTo>
                <a:lnTo>
                  <a:pt x="7599691" y="57357"/>
                </a:lnTo>
                <a:lnTo>
                  <a:pt x="7569370" y="27031"/>
                </a:lnTo>
                <a:lnTo>
                  <a:pt x="7530925" y="7142"/>
                </a:lnTo>
                <a:lnTo>
                  <a:pt x="74866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048" y="842132"/>
            <a:ext cx="7626984" cy="840105"/>
          </a:xfrm>
          <a:custGeom>
            <a:avLst/>
            <a:gdLst/>
            <a:ahLst/>
            <a:cxnLst/>
            <a:rect l="l" t="t" r="r" b="b"/>
            <a:pathLst>
              <a:path w="7626984" h="840105">
                <a:moveTo>
                  <a:pt x="0" y="140086"/>
                </a:moveTo>
                <a:lnTo>
                  <a:pt x="7135" y="95811"/>
                </a:lnTo>
                <a:lnTo>
                  <a:pt x="27005" y="57357"/>
                </a:lnTo>
                <a:lnTo>
                  <a:pt x="57304" y="27031"/>
                </a:lnTo>
                <a:lnTo>
                  <a:pt x="95727" y="7142"/>
                </a:lnTo>
                <a:lnTo>
                  <a:pt x="139970" y="0"/>
                </a:lnTo>
                <a:lnTo>
                  <a:pt x="7486665" y="0"/>
                </a:lnTo>
                <a:lnTo>
                  <a:pt x="7530924" y="7142"/>
                </a:lnTo>
                <a:lnTo>
                  <a:pt x="7569370" y="27031"/>
                </a:lnTo>
                <a:lnTo>
                  <a:pt x="7599691" y="57357"/>
                </a:lnTo>
                <a:lnTo>
                  <a:pt x="7619578" y="95811"/>
                </a:lnTo>
                <a:lnTo>
                  <a:pt x="7626720" y="140086"/>
                </a:lnTo>
                <a:lnTo>
                  <a:pt x="7626720" y="699912"/>
                </a:lnTo>
                <a:lnTo>
                  <a:pt x="7619578" y="744159"/>
                </a:lnTo>
                <a:lnTo>
                  <a:pt x="7599691" y="782574"/>
                </a:lnTo>
                <a:lnTo>
                  <a:pt x="7569370" y="812859"/>
                </a:lnTo>
                <a:lnTo>
                  <a:pt x="7530924" y="832716"/>
                </a:lnTo>
                <a:lnTo>
                  <a:pt x="7486665" y="839845"/>
                </a:lnTo>
                <a:lnTo>
                  <a:pt x="139970" y="839845"/>
                </a:lnTo>
                <a:lnTo>
                  <a:pt x="95727" y="832716"/>
                </a:lnTo>
                <a:lnTo>
                  <a:pt x="57304" y="812859"/>
                </a:lnTo>
                <a:lnTo>
                  <a:pt x="27005" y="782574"/>
                </a:lnTo>
                <a:lnTo>
                  <a:pt x="7135" y="744159"/>
                </a:lnTo>
                <a:lnTo>
                  <a:pt x="0" y="699912"/>
                </a:lnTo>
                <a:lnTo>
                  <a:pt x="0" y="140086"/>
                </a:lnTo>
                <a:close/>
              </a:path>
            </a:pathLst>
          </a:custGeom>
          <a:ln w="12700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0690" y="2473963"/>
            <a:ext cx="384810" cy="471170"/>
          </a:xfrm>
          <a:custGeom>
            <a:avLst/>
            <a:gdLst/>
            <a:ahLst/>
            <a:cxnLst/>
            <a:rect l="l" t="t" r="r" b="b"/>
            <a:pathLst>
              <a:path w="384810" h="471169">
                <a:moveTo>
                  <a:pt x="14843" y="0"/>
                </a:moveTo>
                <a:lnTo>
                  <a:pt x="0" y="12060"/>
                </a:lnTo>
                <a:lnTo>
                  <a:pt x="48006" y="71247"/>
                </a:lnTo>
                <a:lnTo>
                  <a:pt x="62849" y="59173"/>
                </a:lnTo>
                <a:lnTo>
                  <a:pt x="14843" y="0"/>
                </a:lnTo>
                <a:close/>
              </a:path>
              <a:path w="384810" h="471169">
                <a:moveTo>
                  <a:pt x="98816" y="103632"/>
                </a:moveTo>
                <a:lnTo>
                  <a:pt x="84063" y="115561"/>
                </a:lnTo>
                <a:lnTo>
                  <a:pt x="96012" y="130420"/>
                </a:lnTo>
                <a:lnTo>
                  <a:pt x="110855" y="118359"/>
                </a:lnTo>
                <a:lnTo>
                  <a:pt x="98816" y="103632"/>
                </a:lnTo>
                <a:close/>
              </a:path>
              <a:path w="384810" h="471169">
                <a:moveTo>
                  <a:pt x="146822" y="162805"/>
                </a:moveTo>
                <a:lnTo>
                  <a:pt x="132069" y="174747"/>
                </a:lnTo>
                <a:lnTo>
                  <a:pt x="180075" y="233934"/>
                </a:lnTo>
                <a:lnTo>
                  <a:pt x="194828" y="221991"/>
                </a:lnTo>
                <a:lnTo>
                  <a:pt x="146822" y="162805"/>
                </a:lnTo>
                <a:close/>
              </a:path>
              <a:path w="384810" h="471169">
                <a:moveTo>
                  <a:pt x="230764" y="266319"/>
                </a:moveTo>
                <a:lnTo>
                  <a:pt x="216011" y="278379"/>
                </a:lnTo>
                <a:lnTo>
                  <a:pt x="227959" y="293107"/>
                </a:lnTo>
                <a:lnTo>
                  <a:pt x="242834" y="281178"/>
                </a:lnTo>
                <a:lnTo>
                  <a:pt x="230764" y="266319"/>
                </a:lnTo>
                <a:close/>
              </a:path>
              <a:path w="384810" h="471169">
                <a:moveTo>
                  <a:pt x="288279" y="414015"/>
                </a:moveTo>
                <a:lnTo>
                  <a:pt x="282823" y="416551"/>
                </a:lnTo>
                <a:lnTo>
                  <a:pt x="279013" y="426339"/>
                </a:lnTo>
                <a:lnTo>
                  <a:pt x="281543" y="431791"/>
                </a:lnTo>
                <a:lnTo>
                  <a:pt x="384291" y="470653"/>
                </a:lnTo>
                <a:lnTo>
                  <a:pt x="382245" y="457449"/>
                </a:lnTo>
                <a:lnTo>
                  <a:pt x="362955" y="457449"/>
                </a:lnTo>
                <a:lnTo>
                  <a:pt x="362721" y="455925"/>
                </a:lnTo>
                <a:lnTo>
                  <a:pt x="360029" y="455925"/>
                </a:lnTo>
                <a:lnTo>
                  <a:pt x="347990" y="441066"/>
                </a:lnTo>
                <a:lnTo>
                  <a:pt x="351782" y="438016"/>
                </a:lnTo>
                <a:lnTo>
                  <a:pt x="288279" y="414015"/>
                </a:lnTo>
                <a:close/>
              </a:path>
              <a:path w="384810" h="471169">
                <a:moveTo>
                  <a:pt x="372411" y="445803"/>
                </a:moveTo>
                <a:lnTo>
                  <a:pt x="362420" y="453971"/>
                </a:lnTo>
                <a:lnTo>
                  <a:pt x="362955" y="457449"/>
                </a:lnTo>
                <a:lnTo>
                  <a:pt x="375666" y="447031"/>
                </a:lnTo>
                <a:lnTo>
                  <a:pt x="372411" y="445803"/>
                </a:lnTo>
                <a:close/>
              </a:path>
              <a:path w="384810" h="471169">
                <a:moveTo>
                  <a:pt x="377855" y="429124"/>
                </a:moveTo>
                <a:lnTo>
                  <a:pt x="362833" y="429124"/>
                </a:lnTo>
                <a:lnTo>
                  <a:pt x="374782" y="443865"/>
                </a:lnTo>
                <a:lnTo>
                  <a:pt x="372411" y="445803"/>
                </a:lnTo>
                <a:lnTo>
                  <a:pt x="375666" y="447031"/>
                </a:lnTo>
                <a:lnTo>
                  <a:pt x="362955" y="457449"/>
                </a:lnTo>
                <a:lnTo>
                  <a:pt x="382245" y="457449"/>
                </a:lnTo>
                <a:lnTo>
                  <a:pt x="377855" y="429124"/>
                </a:lnTo>
                <a:close/>
              </a:path>
              <a:path w="384810" h="471169">
                <a:moveTo>
                  <a:pt x="351782" y="438016"/>
                </a:moveTo>
                <a:lnTo>
                  <a:pt x="347990" y="441066"/>
                </a:lnTo>
                <a:lnTo>
                  <a:pt x="360029" y="455925"/>
                </a:lnTo>
                <a:lnTo>
                  <a:pt x="362420" y="453971"/>
                </a:lnTo>
                <a:lnTo>
                  <a:pt x="360466" y="441294"/>
                </a:lnTo>
                <a:lnTo>
                  <a:pt x="351782" y="438016"/>
                </a:lnTo>
                <a:close/>
              </a:path>
              <a:path w="384810" h="471169">
                <a:moveTo>
                  <a:pt x="362420" y="453971"/>
                </a:moveTo>
                <a:lnTo>
                  <a:pt x="360029" y="455925"/>
                </a:lnTo>
                <a:lnTo>
                  <a:pt x="362721" y="455925"/>
                </a:lnTo>
                <a:lnTo>
                  <a:pt x="362420" y="453971"/>
                </a:lnTo>
                <a:close/>
              </a:path>
              <a:path w="384810" h="471169">
                <a:moveTo>
                  <a:pt x="360466" y="441294"/>
                </a:moveTo>
                <a:lnTo>
                  <a:pt x="362420" y="453971"/>
                </a:lnTo>
                <a:lnTo>
                  <a:pt x="372411" y="445803"/>
                </a:lnTo>
                <a:lnTo>
                  <a:pt x="360466" y="441294"/>
                </a:lnTo>
                <a:close/>
              </a:path>
              <a:path w="384810" h="471169">
                <a:moveTo>
                  <a:pt x="362833" y="429124"/>
                </a:moveTo>
                <a:lnTo>
                  <a:pt x="359059" y="432161"/>
                </a:lnTo>
                <a:lnTo>
                  <a:pt x="360466" y="441294"/>
                </a:lnTo>
                <a:lnTo>
                  <a:pt x="372411" y="445803"/>
                </a:lnTo>
                <a:lnTo>
                  <a:pt x="374782" y="443865"/>
                </a:lnTo>
                <a:lnTo>
                  <a:pt x="362833" y="429124"/>
                </a:lnTo>
                <a:close/>
              </a:path>
              <a:path w="384810" h="471169">
                <a:moveTo>
                  <a:pt x="359059" y="432161"/>
                </a:moveTo>
                <a:lnTo>
                  <a:pt x="351782" y="438016"/>
                </a:lnTo>
                <a:lnTo>
                  <a:pt x="360466" y="441294"/>
                </a:lnTo>
                <a:lnTo>
                  <a:pt x="359059" y="432161"/>
                </a:lnTo>
                <a:close/>
              </a:path>
              <a:path w="384810" h="471169">
                <a:moveTo>
                  <a:pt x="362590" y="358639"/>
                </a:moveTo>
                <a:lnTo>
                  <a:pt x="352165" y="360163"/>
                </a:lnTo>
                <a:lnTo>
                  <a:pt x="348599" y="364998"/>
                </a:lnTo>
                <a:lnTo>
                  <a:pt x="349514" y="370200"/>
                </a:lnTo>
                <a:lnTo>
                  <a:pt x="359059" y="432161"/>
                </a:lnTo>
                <a:lnTo>
                  <a:pt x="362833" y="429124"/>
                </a:lnTo>
                <a:lnTo>
                  <a:pt x="377855" y="429124"/>
                </a:lnTo>
                <a:lnTo>
                  <a:pt x="368289" y="367402"/>
                </a:lnTo>
                <a:lnTo>
                  <a:pt x="367405" y="362199"/>
                </a:lnTo>
                <a:lnTo>
                  <a:pt x="362590" y="358639"/>
                </a:lnTo>
                <a:close/>
              </a:path>
              <a:path w="384810" h="471169">
                <a:moveTo>
                  <a:pt x="278770" y="325492"/>
                </a:moveTo>
                <a:lnTo>
                  <a:pt x="264017" y="337566"/>
                </a:lnTo>
                <a:lnTo>
                  <a:pt x="312023" y="396739"/>
                </a:lnTo>
                <a:lnTo>
                  <a:pt x="326776" y="384678"/>
                </a:lnTo>
                <a:lnTo>
                  <a:pt x="278770" y="325492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65504" y="2577595"/>
            <a:ext cx="238125" cy="328295"/>
          </a:xfrm>
          <a:custGeom>
            <a:avLst/>
            <a:gdLst/>
            <a:ahLst/>
            <a:cxnLst/>
            <a:rect l="l" t="t" r="r" b="b"/>
            <a:pathLst>
              <a:path w="238125" h="328294">
                <a:moveTo>
                  <a:pt x="193548" y="255270"/>
                </a:moveTo>
                <a:lnTo>
                  <a:pt x="178033" y="266319"/>
                </a:lnTo>
                <a:lnTo>
                  <a:pt x="222229" y="328290"/>
                </a:lnTo>
                <a:lnTo>
                  <a:pt x="237865" y="317241"/>
                </a:lnTo>
                <a:lnTo>
                  <a:pt x="193548" y="255270"/>
                </a:lnTo>
                <a:close/>
              </a:path>
              <a:path w="238125" h="328294">
                <a:moveTo>
                  <a:pt x="149352" y="193167"/>
                </a:moveTo>
                <a:lnTo>
                  <a:pt x="133837" y="204216"/>
                </a:lnTo>
                <a:lnTo>
                  <a:pt x="144901" y="219705"/>
                </a:lnTo>
                <a:lnTo>
                  <a:pt x="160385" y="208656"/>
                </a:lnTo>
                <a:lnTo>
                  <a:pt x="149352" y="193167"/>
                </a:lnTo>
                <a:close/>
              </a:path>
              <a:path w="238125" h="328294">
                <a:moveTo>
                  <a:pt x="71993" y="84582"/>
                </a:moveTo>
                <a:lnTo>
                  <a:pt x="56388" y="95631"/>
                </a:lnTo>
                <a:lnTo>
                  <a:pt x="100705" y="157734"/>
                </a:lnTo>
                <a:lnTo>
                  <a:pt x="116189" y="146685"/>
                </a:lnTo>
                <a:lnTo>
                  <a:pt x="71993" y="84582"/>
                </a:lnTo>
                <a:close/>
              </a:path>
              <a:path w="238125" h="328294">
                <a:moveTo>
                  <a:pt x="0" y="0"/>
                </a:moveTo>
                <a:lnTo>
                  <a:pt x="9509" y="104131"/>
                </a:lnTo>
                <a:lnTo>
                  <a:pt x="9906" y="109347"/>
                </a:lnTo>
                <a:lnTo>
                  <a:pt x="14599" y="113157"/>
                </a:lnTo>
                <a:lnTo>
                  <a:pt x="19812" y="112644"/>
                </a:lnTo>
                <a:lnTo>
                  <a:pt x="25024" y="112263"/>
                </a:lnTo>
                <a:lnTo>
                  <a:pt x="28956" y="107560"/>
                </a:lnTo>
                <a:lnTo>
                  <a:pt x="28437" y="102357"/>
                </a:lnTo>
                <a:lnTo>
                  <a:pt x="23602" y="49149"/>
                </a:lnTo>
                <a:lnTo>
                  <a:pt x="23225" y="49149"/>
                </a:lnTo>
                <a:lnTo>
                  <a:pt x="12192" y="33528"/>
                </a:lnTo>
                <a:lnTo>
                  <a:pt x="18344" y="29137"/>
                </a:lnTo>
                <a:lnTo>
                  <a:pt x="6979" y="24003"/>
                </a:lnTo>
                <a:lnTo>
                  <a:pt x="20452" y="14478"/>
                </a:lnTo>
                <a:lnTo>
                  <a:pt x="32128" y="14478"/>
                </a:lnTo>
                <a:lnTo>
                  <a:pt x="0" y="0"/>
                </a:lnTo>
                <a:close/>
              </a:path>
              <a:path w="238125" h="328294">
                <a:moveTo>
                  <a:pt x="49884" y="22479"/>
                </a:moveTo>
                <a:lnTo>
                  <a:pt x="27675" y="22479"/>
                </a:lnTo>
                <a:lnTo>
                  <a:pt x="38740" y="38100"/>
                </a:lnTo>
                <a:lnTo>
                  <a:pt x="38523" y="38254"/>
                </a:lnTo>
                <a:lnTo>
                  <a:pt x="92202" y="62484"/>
                </a:lnTo>
                <a:lnTo>
                  <a:pt x="97901" y="60316"/>
                </a:lnTo>
                <a:lnTo>
                  <a:pt x="102229" y="50673"/>
                </a:lnTo>
                <a:lnTo>
                  <a:pt x="100065" y="45076"/>
                </a:lnTo>
                <a:lnTo>
                  <a:pt x="49884" y="22479"/>
                </a:lnTo>
                <a:close/>
              </a:path>
              <a:path w="238125" h="328294">
                <a:moveTo>
                  <a:pt x="18344" y="29137"/>
                </a:moveTo>
                <a:lnTo>
                  <a:pt x="12192" y="33528"/>
                </a:lnTo>
                <a:lnTo>
                  <a:pt x="23225" y="49149"/>
                </a:lnTo>
                <a:lnTo>
                  <a:pt x="23579" y="48896"/>
                </a:lnTo>
                <a:lnTo>
                  <a:pt x="21931" y="30758"/>
                </a:lnTo>
                <a:lnTo>
                  <a:pt x="18344" y="29137"/>
                </a:lnTo>
                <a:close/>
              </a:path>
              <a:path w="238125" h="328294">
                <a:moveTo>
                  <a:pt x="23579" y="48896"/>
                </a:moveTo>
                <a:lnTo>
                  <a:pt x="23225" y="49149"/>
                </a:lnTo>
                <a:lnTo>
                  <a:pt x="23602" y="49149"/>
                </a:lnTo>
                <a:lnTo>
                  <a:pt x="23579" y="48896"/>
                </a:lnTo>
                <a:close/>
              </a:path>
              <a:path w="238125" h="328294">
                <a:moveTo>
                  <a:pt x="21931" y="30758"/>
                </a:moveTo>
                <a:lnTo>
                  <a:pt x="23579" y="48896"/>
                </a:lnTo>
                <a:lnTo>
                  <a:pt x="38523" y="38254"/>
                </a:lnTo>
                <a:lnTo>
                  <a:pt x="21931" y="30758"/>
                </a:lnTo>
                <a:close/>
              </a:path>
              <a:path w="238125" h="328294">
                <a:moveTo>
                  <a:pt x="27675" y="22479"/>
                </a:moveTo>
                <a:lnTo>
                  <a:pt x="21574" y="26832"/>
                </a:lnTo>
                <a:lnTo>
                  <a:pt x="21931" y="30758"/>
                </a:lnTo>
                <a:lnTo>
                  <a:pt x="38523" y="38254"/>
                </a:lnTo>
                <a:lnTo>
                  <a:pt x="38740" y="38100"/>
                </a:lnTo>
                <a:lnTo>
                  <a:pt x="27675" y="22479"/>
                </a:lnTo>
                <a:close/>
              </a:path>
              <a:path w="238125" h="328294">
                <a:moveTo>
                  <a:pt x="21574" y="26832"/>
                </a:moveTo>
                <a:lnTo>
                  <a:pt x="18344" y="29137"/>
                </a:lnTo>
                <a:lnTo>
                  <a:pt x="21931" y="30758"/>
                </a:lnTo>
                <a:lnTo>
                  <a:pt x="21574" y="26832"/>
                </a:lnTo>
                <a:close/>
              </a:path>
              <a:path w="238125" h="328294">
                <a:moveTo>
                  <a:pt x="20452" y="14478"/>
                </a:moveTo>
                <a:lnTo>
                  <a:pt x="6979" y="24003"/>
                </a:lnTo>
                <a:lnTo>
                  <a:pt x="18344" y="29137"/>
                </a:lnTo>
                <a:lnTo>
                  <a:pt x="21574" y="26832"/>
                </a:lnTo>
                <a:lnTo>
                  <a:pt x="20452" y="14478"/>
                </a:lnTo>
                <a:close/>
              </a:path>
              <a:path w="238125" h="328294">
                <a:moveTo>
                  <a:pt x="32128" y="14478"/>
                </a:moveTo>
                <a:lnTo>
                  <a:pt x="20452" y="14478"/>
                </a:lnTo>
                <a:lnTo>
                  <a:pt x="21574" y="26832"/>
                </a:lnTo>
                <a:lnTo>
                  <a:pt x="27675" y="22479"/>
                </a:lnTo>
                <a:lnTo>
                  <a:pt x="49884" y="22479"/>
                </a:lnTo>
                <a:lnTo>
                  <a:pt x="32128" y="14478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24350" y="2333625"/>
            <a:ext cx="1914525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9401" y="23939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56786" y="2237039"/>
            <a:ext cx="10731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8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1250" y="2333625"/>
            <a:ext cx="19240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25064" y="23967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36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96312" y="2559302"/>
            <a:ext cx="57912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0500" y="2200275"/>
            <a:ext cx="46672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42288" y="2240410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4"/>
                </a:lnTo>
                <a:lnTo>
                  <a:pt x="81600" y="21956"/>
                </a:lnTo>
                <a:lnTo>
                  <a:pt x="48261" y="47101"/>
                </a:lnTo>
                <a:lnTo>
                  <a:pt x="22498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498" y="241973"/>
                </a:lnTo>
                <a:lnTo>
                  <a:pt x="48261" y="274507"/>
                </a:lnTo>
                <a:lnTo>
                  <a:pt x="81600" y="299633"/>
                </a:lnTo>
                <a:lnTo>
                  <a:pt x="120942" y="315827"/>
                </a:lnTo>
                <a:lnTo>
                  <a:pt x="164713" y="321564"/>
                </a:lnTo>
                <a:lnTo>
                  <a:pt x="208546" y="315827"/>
                </a:lnTo>
                <a:lnTo>
                  <a:pt x="247926" y="299633"/>
                </a:lnTo>
                <a:lnTo>
                  <a:pt x="281284" y="274507"/>
                </a:lnTo>
                <a:lnTo>
                  <a:pt x="307053" y="241973"/>
                </a:lnTo>
                <a:lnTo>
                  <a:pt x="323664" y="203557"/>
                </a:lnTo>
                <a:lnTo>
                  <a:pt x="329549" y="160782"/>
                </a:lnTo>
                <a:lnTo>
                  <a:pt x="323664" y="118048"/>
                </a:lnTo>
                <a:lnTo>
                  <a:pt x="307053" y="79643"/>
                </a:lnTo>
                <a:lnTo>
                  <a:pt x="281284" y="47101"/>
                </a:lnTo>
                <a:lnTo>
                  <a:pt x="247926" y="21956"/>
                </a:lnTo>
                <a:lnTo>
                  <a:pt x="208546" y="5744"/>
                </a:lnTo>
                <a:lnTo>
                  <a:pt x="16471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9965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9325" y="2200275"/>
            <a:ext cx="46672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60223" y="223595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841" y="0"/>
                </a:moveTo>
                <a:lnTo>
                  <a:pt x="121013" y="5744"/>
                </a:lnTo>
                <a:lnTo>
                  <a:pt x="81634" y="21956"/>
                </a:lnTo>
                <a:lnTo>
                  <a:pt x="48273" y="47101"/>
                </a:lnTo>
                <a:lnTo>
                  <a:pt x="22501" y="79643"/>
                </a:lnTo>
                <a:lnTo>
                  <a:pt x="5886" y="118048"/>
                </a:lnTo>
                <a:lnTo>
                  <a:pt x="0" y="160782"/>
                </a:lnTo>
                <a:lnTo>
                  <a:pt x="5886" y="203515"/>
                </a:lnTo>
                <a:lnTo>
                  <a:pt x="22501" y="241920"/>
                </a:lnTo>
                <a:lnTo>
                  <a:pt x="48273" y="274462"/>
                </a:lnTo>
                <a:lnTo>
                  <a:pt x="81634" y="299607"/>
                </a:lnTo>
                <a:lnTo>
                  <a:pt x="121013" y="315819"/>
                </a:lnTo>
                <a:lnTo>
                  <a:pt x="164841" y="321564"/>
                </a:lnTo>
                <a:lnTo>
                  <a:pt x="208615" y="315819"/>
                </a:lnTo>
                <a:lnTo>
                  <a:pt x="247960" y="299607"/>
                </a:lnTo>
                <a:lnTo>
                  <a:pt x="281301" y="274462"/>
                </a:lnTo>
                <a:lnTo>
                  <a:pt x="307065" y="241920"/>
                </a:lnTo>
                <a:lnTo>
                  <a:pt x="323677" y="203515"/>
                </a:lnTo>
                <a:lnTo>
                  <a:pt x="329565" y="160782"/>
                </a:lnTo>
                <a:lnTo>
                  <a:pt x="323677" y="118048"/>
                </a:lnTo>
                <a:lnTo>
                  <a:pt x="307065" y="79643"/>
                </a:lnTo>
                <a:lnTo>
                  <a:pt x="281301" y="47101"/>
                </a:lnTo>
                <a:lnTo>
                  <a:pt x="247960" y="21956"/>
                </a:lnTo>
                <a:lnTo>
                  <a:pt x="208615" y="5744"/>
                </a:lnTo>
                <a:lnTo>
                  <a:pt x="164841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52347" y="2559302"/>
            <a:ext cx="56959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5368" y="1015933"/>
            <a:ext cx="726376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423670" marR="5080" indent="-1411605">
              <a:lnSpc>
                <a:spcPts val="1580"/>
              </a:lnSpc>
              <a:spcBef>
                <a:spcPts val="185"/>
              </a:spcBef>
            </a:pPr>
            <a:r>
              <a:rPr dirty="0" sz="1350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finished, </a:t>
            </a:r>
            <a:r>
              <a:rPr dirty="0" sz="1350" spc="-5">
                <a:latin typeface="Calibri"/>
                <a:cs typeface="Calibri"/>
              </a:rPr>
              <a:t>tested and ready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 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now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available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production </a:t>
            </a:r>
            <a:r>
              <a:rPr dirty="0" sz="1350" spc="-10">
                <a:latin typeface="Calibri"/>
                <a:cs typeface="Calibri"/>
              </a:rPr>
              <a:t>servers </a:t>
            </a:r>
            <a:r>
              <a:rPr dirty="0" sz="1350" spc="10">
                <a:latin typeface="Calibri"/>
                <a:cs typeface="Calibri"/>
              </a:rPr>
              <a:t>as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1635" y="2896959"/>
            <a:ext cx="457227" cy="548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24415" y="3076575"/>
            <a:ext cx="1943100" cy="123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36835" y="3111495"/>
            <a:ext cx="1859280" cy="0"/>
          </a:xfrm>
          <a:custGeom>
            <a:avLst/>
            <a:gdLst/>
            <a:ahLst/>
            <a:cxnLst/>
            <a:rect l="l" t="t" r="r" b="b"/>
            <a:pathLst>
              <a:path w="1859279" h="0">
                <a:moveTo>
                  <a:pt x="0" y="0"/>
                </a:moveTo>
                <a:lnTo>
                  <a:pt x="1858670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33900" y="2905125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00" y="294640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19" y="315827"/>
                </a:lnTo>
                <a:lnTo>
                  <a:pt x="247970" y="299633"/>
                </a:lnTo>
                <a:lnTo>
                  <a:pt x="281315" y="274507"/>
                </a:lnTo>
                <a:lnTo>
                  <a:pt x="307080" y="241973"/>
                </a:lnTo>
                <a:lnTo>
                  <a:pt x="323693" y="203557"/>
                </a:lnTo>
                <a:lnTo>
                  <a:pt x="329580" y="160782"/>
                </a:lnTo>
                <a:lnTo>
                  <a:pt x="323693" y="118048"/>
                </a:lnTo>
                <a:lnTo>
                  <a:pt x="307080" y="79643"/>
                </a:lnTo>
                <a:lnTo>
                  <a:pt x="281315" y="47101"/>
                </a:lnTo>
                <a:lnTo>
                  <a:pt x="247970" y="21956"/>
                </a:lnTo>
                <a:lnTo>
                  <a:pt x="208619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015743" y="3272090"/>
            <a:ext cx="582295" cy="3067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5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1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  </a:t>
            </a:r>
            <a:r>
              <a:rPr dirty="0" sz="900" spc="-5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1464" y="2979350"/>
            <a:ext cx="12541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5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53200" y="2914650"/>
            <a:ext cx="466725" cy="447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95506" y="295059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35" y="0"/>
                </a:moveTo>
                <a:lnTo>
                  <a:pt x="121002" y="5745"/>
                </a:lnTo>
                <a:lnTo>
                  <a:pt x="81623" y="21961"/>
                </a:lnTo>
                <a:lnTo>
                  <a:pt x="48265" y="47115"/>
                </a:lnTo>
                <a:lnTo>
                  <a:pt x="22496" y="79678"/>
                </a:lnTo>
                <a:lnTo>
                  <a:pt x="5885" y="118117"/>
                </a:lnTo>
                <a:lnTo>
                  <a:pt x="0" y="160900"/>
                </a:lnTo>
                <a:lnTo>
                  <a:pt x="5885" y="203634"/>
                </a:lnTo>
                <a:lnTo>
                  <a:pt x="22496" y="242039"/>
                </a:lnTo>
                <a:lnTo>
                  <a:pt x="48265" y="274581"/>
                </a:lnTo>
                <a:lnTo>
                  <a:pt x="81623" y="299725"/>
                </a:lnTo>
                <a:lnTo>
                  <a:pt x="121002" y="315937"/>
                </a:lnTo>
                <a:lnTo>
                  <a:pt x="164835" y="321682"/>
                </a:lnTo>
                <a:lnTo>
                  <a:pt x="208658" y="315937"/>
                </a:lnTo>
                <a:lnTo>
                  <a:pt x="248034" y="299725"/>
                </a:lnTo>
                <a:lnTo>
                  <a:pt x="281395" y="274581"/>
                </a:lnTo>
                <a:lnTo>
                  <a:pt x="307168" y="242039"/>
                </a:lnTo>
                <a:lnTo>
                  <a:pt x="323784" y="203634"/>
                </a:lnTo>
                <a:lnTo>
                  <a:pt x="329671" y="160900"/>
                </a:lnTo>
                <a:lnTo>
                  <a:pt x="323784" y="118117"/>
                </a:lnTo>
                <a:lnTo>
                  <a:pt x="307168" y="79678"/>
                </a:lnTo>
                <a:lnTo>
                  <a:pt x="281395" y="47115"/>
                </a:lnTo>
                <a:lnTo>
                  <a:pt x="248034" y="21961"/>
                </a:lnTo>
                <a:lnTo>
                  <a:pt x="208658" y="5745"/>
                </a:lnTo>
                <a:lnTo>
                  <a:pt x="164835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111880" y="3267009"/>
            <a:ext cx="57975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7900" y="2171700"/>
            <a:ext cx="466725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7768" y="220941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5"/>
                </a:lnTo>
                <a:lnTo>
                  <a:pt x="81645" y="21961"/>
                </a:lnTo>
                <a:lnTo>
                  <a:pt x="48280" y="47117"/>
                </a:lnTo>
                <a:lnTo>
                  <a:pt x="22504" y="79681"/>
                </a:lnTo>
                <a:lnTo>
                  <a:pt x="5887" y="118124"/>
                </a:lnTo>
                <a:lnTo>
                  <a:pt x="0" y="160913"/>
                </a:lnTo>
                <a:lnTo>
                  <a:pt x="5887" y="203646"/>
                </a:lnTo>
                <a:lnTo>
                  <a:pt x="22504" y="242051"/>
                </a:lnTo>
                <a:lnTo>
                  <a:pt x="48280" y="274593"/>
                </a:lnTo>
                <a:lnTo>
                  <a:pt x="81645" y="299738"/>
                </a:lnTo>
                <a:lnTo>
                  <a:pt x="121031" y="315950"/>
                </a:lnTo>
                <a:lnTo>
                  <a:pt x="164866" y="321695"/>
                </a:lnTo>
                <a:lnTo>
                  <a:pt x="208637" y="315950"/>
                </a:lnTo>
                <a:lnTo>
                  <a:pt x="247979" y="299738"/>
                </a:lnTo>
                <a:lnTo>
                  <a:pt x="281318" y="274593"/>
                </a:lnTo>
                <a:lnTo>
                  <a:pt x="307081" y="242051"/>
                </a:lnTo>
                <a:lnTo>
                  <a:pt x="323693" y="203646"/>
                </a:lnTo>
                <a:lnTo>
                  <a:pt x="329580" y="160913"/>
                </a:lnTo>
                <a:lnTo>
                  <a:pt x="323693" y="118124"/>
                </a:lnTo>
                <a:lnTo>
                  <a:pt x="307081" y="79681"/>
                </a:lnTo>
                <a:lnTo>
                  <a:pt x="281318" y="47117"/>
                </a:lnTo>
                <a:lnTo>
                  <a:pt x="247979" y="21961"/>
                </a:lnTo>
                <a:lnTo>
                  <a:pt x="208637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579749" y="2555873"/>
            <a:ext cx="579120" cy="30607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3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  </a:t>
            </a:r>
            <a:r>
              <a:rPr dirty="0" sz="900" spc="-10">
                <a:latin typeface="Calibri"/>
                <a:cs typeface="Calibri"/>
              </a:rPr>
              <a:t>00004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558609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0"/>
              <a:t>Common </a:t>
            </a:r>
            <a:r>
              <a:rPr dirty="0" spc="-15"/>
              <a:t>Git</a:t>
            </a:r>
            <a:r>
              <a:rPr dirty="0" spc="90"/>
              <a:t> </a:t>
            </a:r>
            <a:r>
              <a:rPr dirty="0"/>
              <a:t>Commands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3605529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4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Commands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3007" y="877820"/>
            <a:ext cx="6407150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do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following </a:t>
            </a:r>
            <a:r>
              <a:rPr dirty="0" sz="1350" spc="-5">
                <a:latin typeface="Calibri"/>
                <a:cs typeface="Calibri"/>
              </a:rPr>
              <a:t>tasks, </a:t>
            </a:r>
            <a:r>
              <a:rPr dirty="0" sz="1350" spc="-10">
                <a:latin typeface="Calibri"/>
                <a:cs typeface="Calibri"/>
              </a:rPr>
              <a:t>when working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git. </a:t>
            </a:r>
            <a:r>
              <a:rPr dirty="0" sz="1350" spc="10">
                <a:latin typeface="Calibri"/>
                <a:cs typeface="Calibri"/>
              </a:rPr>
              <a:t>Let </a:t>
            </a:r>
            <a:r>
              <a:rPr dirty="0" sz="1350" spc="-20">
                <a:latin typeface="Calibri"/>
                <a:cs typeface="Calibri"/>
              </a:rPr>
              <a:t>us </a:t>
            </a:r>
            <a:r>
              <a:rPr dirty="0" sz="1350" spc="-5">
                <a:latin typeface="Calibri"/>
                <a:cs typeface="Calibri"/>
              </a:rPr>
              <a:t>explore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commands</a:t>
            </a:r>
            <a:r>
              <a:rPr dirty="0" sz="1350" spc="5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related</a:t>
            </a:r>
            <a:endParaRPr sz="1350">
              <a:latin typeface="Calibri"/>
              <a:cs typeface="Calibri"/>
            </a:endParaRPr>
          </a:p>
          <a:p>
            <a:pPr algn="ctr" marL="14604">
              <a:lnSpc>
                <a:spcPts val="1600"/>
              </a:lnSpc>
            </a:pP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10">
                <a:latin typeface="Calibri"/>
                <a:cs typeface="Calibri"/>
              </a:rPr>
              <a:t>each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0">
                <a:latin typeface="Calibri"/>
                <a:cs typeface="Calibri"/>
              </a:rPr>
              <a:t>these</a:t>
            </a:r>
            <a:r>
              <a:rPr dirty="0" sz="1350" spc="-10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tasks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450" y="1933575"/>
            <a:ext cx="2333625" cy="74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38321" y="195606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2594" y="2069668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10134" y="1933575"/>
            <a:ext cx="2333625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31607" y="1956066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92480">
              <a:lnSpc>
                <a:spcPct val="100000"/>
              </a:lnSpc>
            </a:pPr>
            <a:r>
              <a:rPr dirty="0" sz="1350" spc="-10">
                <a:latin typeface="Calibri"/>
                <a:cs typeface="Calibri"/>
              </a:rPr>
              <a:t>Making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6433" y="2050160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14450" y="3076575"/>
            <a:ext cx="2333625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38321" y="3093601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652145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4624" y="3162757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10134" y="3076575"/>
            <a:ext cx="2333625" cy="733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31607" y="3093601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65024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5852" y="3190329"/>
            <a:ext cx="458888" cy="45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060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171575"/>
            <a:ext cx="24384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450" y="1114425"/>
            <a:ext cx="2495550" cy="904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98852" y="956878"/>
            <a:ext cx="5080000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5">
                <a:latin typeface="Calibri"/>
                <a:cs typeface="Calibri"/>
              </a:rPr>
              <a:t>create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15">
                <a:latin typeface="Calibri"/>
                <a:cs typeface="Calibri"/>
              </a:rPr>
              <a:t>init. </a:t>
            </a:r>
            <a:r>
              <a:rPr dirty="0" sz="1350">
                <a:latin typeface="Calibri"/>
                <a:cs typeface="Calibri"/>
              </a:rPr>
              <a:t>Navigate to </a:t>
            </a:r>
            <a:r>
              <a:rPr dirty="0" sz="1350" spc="-5">
                <a:latin typeface="Calibri"/>
                <a:cs typeface="Calibri"/>
              </a:rPr>
              <a:t>your  project </a:t>
            </a:r>
            <a:r>
              <a:rPr dirty="0" sz="1350">
                <a:latin typeface="Calibri"/>
                <a:cs typeface="Calibri"/>
              </a:rPr>
              <a:t>folder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0">
                <a:latin typeface="Calibri"/>
                <a:cs typeface="Calibri"/>
              </a:rPr>
              <a:t>enter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20">
                <a:latin typeface="Calibri"/>
                <a:cs typeface="Calibri"/>
              </a:rPr>
              <a:t>git init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initialize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repository 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5">
                <a:latin typeface="Calibri"/>
                <a:cs typeface="Calibri"/>
              </a:rPr>
              <a:t>your project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10">
                <a:latin typeface="Calibri"/>
                <a:cs typeface="Calibri"/>
              </a:rPr>
              <a:t>local</a:t>
            </a:r>
            <a:r>
              <a:rPr dirty="0" sz="1350" spc="-2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system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7075" y="2209800"/>
            <a:ext cx="5781659" cy="1228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75838" y="2223135"/>
            <a:ext cx="5704331" cy="1148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750" y="2809875"/>
            <a:ext cx="2324100" cy="733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124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status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5052" y="956878"/>
            <a:ext cx="492823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19050">
              <a:lnSpc>
                <a:spcPct val="99700"/>
              </a:lnSpc>
              <a:spcBef>
                <a:spcPts val="10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directory has </a:t>
            </a:r>
            <a:r>
              <a:rPr dirty="0" sz="1350" spc="-10">
                <a:latin typeface="Calibri"/>
                <a:cs typeface="Calibri"/>
              </a:rPr>
              <a:t>been initialized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>
                <a:latin typeface="Calibri"/>
                <a:cs typeface="Calibri"/>
              </a:rPr>
              <a:t>check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status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>
                <a:latin typeface="Calibri"/>
                <a:cs typeface="Calibri"/>
              </a:rPr>
              <a:t>files, </a:t>
            </a:r>
            <a:r>
              <a:rPr dirty="0" sz="1350" spc="-10">
                <a:latin typeface="Calibri"/>
                <a:cs typeface="Calibri"/>
              </a:rPr>
              <a:t>whether they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20">
                <a:latin typeface="Calibri"/>
                <a:cs typeface="Calibri"/>
              </a:rPr>
              <a:t>being </a:t>
            </a:r>
            <a:r>
              <a:rPr dirty="0" sz="1350" spc="-10">
                <a:latin typeface="Calibri"/>
                <a:cs typeface="Calibri"/>
              </a:rPr>
              <a:t>tracked </a:t>
            </a:r>
            <a:r>
              <a:rPr dirty="0" sz="1350" spc="-20">
                <a:latin typeface="Calibri"/>
                <a:cs typeface="Calibri"/>
              </a:rPr>
              <a:t>by git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not,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 </a:t>
            </a:r>
            <a:r>
              <a:rPr dirty="0" sz="1350" spc="-5" b="1">
                <a:latin typeface="Calibri"/>
                <a:cs typeface="Calibri"/>
              </a:rPr>
              <a:t>git</a:t>
            </a:r>
            <a:r>
              <a:rPr dirty="0" sz="1350" spc="-2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status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0425" y="1876425"/>
            <a:ext cx="5486384" cy="229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15924" y="1886687"/>
            <a:ext cx="5398526" cy="2215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078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9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add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4577" y="956878"/>
            <a:ext cx="4908550" cy="8521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2159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Since </a:t>
            </a:r>
            <a:r>
              <a:rPr dirty="0" sz="1350" spc="-20">
                <a:latin typeface="Calibri"/>
                <a:cs typeface="Calibri"/>
              </a:rPr>
              <a:t>no </a:t>
            </a:r>
            <a:r>
              <a:rPr dirty="0" sz="1350">
                <a:latin typeface="Calibri"/>
                <a:cs typeface="Calibri"/>
              </a:rPr>
              <a:t>files are </a:t>
            </a:r>
            <a:r>
              <a:rPr dirty="0" sz="1350" spc="-20">
                <a:latin typeface="Calibri"/>
                <a:cs typeface="Calibri"/>
              </a:rPr>
              <a:t>being </a:t>
            </a:r>
            <a:r>
              <a:rPr dirty="0" sz="1350" spc="-10">
                <a:latin typeface="Calibri"/>
                <a:cs typeface="Calibri"/>
              </a:rPr>
              <a:t>tracked </a:t>
            </a:r>
            <a:r>
              <a:rPr dirty="0" sz="1350" spc="-25">
                <a:latin typeface="Calibri"/>
                <a:cs typeface="Calibri"/>
              </a:rPr>
              <a:t>right </a:t>
            </a:r>
            <a:r>
              <a:rPr dirty="0" sz="1350" spc="-40">
                <a:latin typeface="Calibri"/>
                <a:cs typeface="Calibri"/>
              </a:rPr>
              <a:t>now, </a:t>
            </a:r>
            <a:r>
              <a:rPr dirty="0" sz="1350" spc="-5">
                <a:latin typeface="Calibri"/>
                <a:cs typeface="Calibri"/>
              </a:rPr>
              <a:t>let </a:t>
            </a:r>
            <a:r>
              <a:rPr dirty="0" sz="1350" spc="-20">
                <a:latin typeface="Calibri"/>
                <a:cs typeface="Calibri"/>
              </a:rPr>
              <a:t>us </a:t>
            </a:r>
            <a:r>
              <a:rPr dirty="0" sz="1350" spc="-5">
                <a:latin typeface="Calibri"/>
                <a:cs typeface="Calibri"/>
              </a:rPr>
              <a:t>now stage </a:t>
            </a:r>
            <a:r>
              <a:rPr dirty="0" sz="1350" spc="-10">
                <a:latin typeface="Calibri"/>
                <a:cs typeface="Calibri"/>
              </a:rPr>
              <a:t>these </a:t>
            </a:r>
            <a:r>
              <a:rPr dirty="0" sz="1350">
                <a:latin typeface="Calibri"/>
                <a:cs typeface="Calibri"/>
              </a:rPr>
              <a:t>files.  For </a:t>
            </a:r>
            <a:r>
              <a:rPr dirty="0" sz="1350" spc="-5">
                <a:latin typeface="Calibri"/>
                <a:cs typeface="Calibri"/>
              </a:rPr>
              <a:t>that, </a:t>
            </a:r>
            <a:r>
              <a:rPr dirty="0" sz="1350" spc="-10">
                <a:latin typeface="Calibri"/>
                <a:cs typeface="Calibri"/>
              </a:rPr>
              <a:t>enter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10" b="1">
                <a:latin typeface="Calibri"/>
                <a:cs typeface="Calibri"/>
              </a:rPr>
              <a:t>add. </a:t>
            </a: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5">
                <a:latin typeface="Calibri"/>
                <a:cs typeface="Calibri"/>
              </a:rPr>
              <a:t>track </a:t>
            </a:r>
            <a:r>
              <a:rPr dirty="0" sz="1350">
                <a:latin typeface="Calibri"/>
                <a:cs typeface="Calibri"/>
              </a:rPr>
              <a:t>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files</a:t>
            </a:r>
            <a:r>
              <a:rPr dirty="0" sz="1350" spc="-2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in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project </a:t>
            </a:r>
            <a:r>
              <a:rPr dirty="0" sz="1350" spc="-25">
                <a:latin typeface="Calibri"/>
                <a:cs typeface="Calibri"/>
              </a:rPr>
              <a:t>folder,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15">
                <a:latin typeface="Calibri"/>
                <a:cs typeface="Calibri"/>
              </a:rPr>
              <a:t>type the</a:t>
            </a:r>
            <a:r>
              <a:rPr dirty="0" sz="1350" spc="7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command,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add</a:t>
            </a:r>
            <a:r>
              <a:rPr dirty="0" sz="1350" spc="-8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3375" y="1914525"/>
            <a:ext cx="4143375" cy="292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54789" y="1926183"/>
            <a:ext cx="4059295" cy="2841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3466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9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commit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2875" y="1905000"/>
            <a:ext cx="2609850" cy="1009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1450" y="193357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41728" y="956878"/>
            <a:ext cx="477837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10">
                <a:latin typeface="Calibri"/>
                <a:cs typeface="Calibri"/>
              </a:rPr>
              <a:t>changes have been staged, </a:t>
            </a:r>
            <a:r>
              <a:rPr dirty="0" sz="1350">
                <a:latin typeface="Calibri"/>
                <a:cs typeface="Calibri"/>
              </a:rPr>
              <a:t>we are </a:t>
            </a:r>
            <a:r>
              <a:rPr dirty="0" sz="1350" spc="-10">
                <a:latin typeface="Calibri"/>
                <a:cs typeface="Calibri"/>
              </a:rPr>
              <a:t>ready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commit  </a:t>
            </a:r>
            <a:r>
              <a:rPr dirty="0" sz="1350" spc="-10">
                <a:latin typeface="Calibri"/>
                <a:cs typeface="Calibri"/>
              </a:rPr>
              <a:t>them in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-15">
                <a:latin typeface="Calibri"/>
                <a:cs typeface="Calibri"/>
              </a:rPr>
              <a:t>repository. </a:t>
            </a:r>
            <a:r>
              <a:rPr dirty="0" sz="1350" spc="-4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command  </a:t>
            </a: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10" b="1">
                <a:latin typeface="Calibri"/>
                <a:cs typeface="Calibri"/>
              </a:rPr>
              <a:t>commit </a:t>
            </a:r>
            <a:r>
              <a:rPr dirty="0" sz="1350" b="1">
                <a:latin typeface="Calibri"/>
                <a:cs typeface="Calibri"/>
              </a:rPr>
              <a:t>–m </a:t>
            </a:r>
            <a:r>
              <a:rPr dirty="0" sz="1350" spc="-5" b="1">
                <a:latin typeface="Calibri"/>
                <a:cs typeface="Calibri"/>
              </a:rPr>
              <a:t>“custom</a:t>
            </a:r>
            <a:r>
              <a:rPr dirty="0" sz="1350" spc="-17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message”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7075" y="2247900"/>
            <a:ext cx="5772150" cy="1304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5838" y="2261564"/>
            <a:ext cx="5696833" cy="606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75838" y="2828303"/>
            <a:ext cx="5696833" cy="653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0164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remote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27427" y="956878"/>
            <a:ext cx="5005705" cy="8521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everything </a:t>
            </a:r>
            <a:r>
              <a:rPr dirty="0" sz="1350" spc="-10">
                <a:latin typeface="Calibri"/>
                <a:cs typeface="Calibri"/>
              </a:rPr>
              <a:t>is ready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10">
                <a:latin typeface="Calibri"/>
                <a:cs typeface="Calibri"/>
              </a:rPr>
              <a:t>local,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5">
                <a:latin typeface="Calibri"/>
                <a:cs typeface="Calibri"/>
              </a:rPr>
              <a:t>start </a:t>
            </a:r>
            <a:r>
              <a:rPr dirty="0" sz="1350" spc="-25">
                <a:latin typeface="Calibri"/>
                <a:cs typeface="Calibri"/>
              </a:rPr>
              <a:t>pushing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-10">
                <a:latin typeface="Calibri"/>
                <a:cs typeface="Calibri"/>
              </a:rPr>
              <a:t>changes 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 </a:t>
            </a:r>
            <a:r>
              <a:rPr dirty="0" sz="1350" spc="-15">
                <a:latin typeface="Calibri"/>
                <a:cs typeface="Calibri"/>
              </a:rPr>
              <a:t>repository. </a:t>
            </a:r>
            <a:r>
              <a:rPr dirty="0" sz="1350" spc="5">
                <a:latin typeface="Calibri"/>
                <a:cs typeface="Calibri"/>
              </a:rPr>
              <a:t>Copy </a:t>
            </a:r>
            <a:r>
              <a:rPr dirty="0" sz="1350" spc="-5">
                <a:latin typeface="Calibri"/>
                <a:cs typeface="Calibri"/>
              </a:rPr>
              <a:t>your repository </a:t>
            </a:r>
            <a:r>
              <a:rPr dirty="0" sz="1350" spc="-20">
                <a:latin typeface="Calibri"/>
                <a:cs typeface="Calibri"/>
              </a:rPr>
              <a:t>link </a:t>
            </a:r>
            <a:r>
              <a:rPr dirty="0" sz="1350" spc="-5">
                <a:latin typeface="Calibri"/>
                <a:cs typeface="Calibri"/>
              </a:rPr>
              <a:t>and paste </a:t>
            </a:r>
            <a:r>
              <a:rPr dirty="0" sz="1350" spc="-10">
                <a:latin typeface="Calibri"/>
                <a:cs typeface="Calibri"/>
              </a:rPr>
              <a:t>it in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-5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35"/>
              </a:spcBef>
            </a:pPr>
            <a:r>
              <a:rPr dirty="0" sz="1350" spc="-5" b="1">
                <a:latin typeface="Calibri"/>
                <a:cs typeface="Calibri"/>
              </a:rPr>
              <a:t>git remote </a:t>
            </a:r>
            <a:r>
              <a:rPr dirty="0" sz="1350" spc="5" b="1">
                <a:latin typeface="Calibri"/>
                <a:cs typeface="Calibri"/>
              </a:rPr>
              <a:t>add </a:t>
            </a:r>
            <a:r>
              <a:rPr dirty="0" sz="1350" spc="-10" b="1">
                <a:latin typeface="Calibri"/>
                <a:cs typeface="Calibri"/>
              </a:rPr>
              <a:t>origin </a:t>
            </a:r>
            <a:r>
              <a:rPr dirty="0" sz="1350" b="1">
                <a:latin typeface="Calibri"/>
                <a:cs typeface="Calibri"/>
              </a:rPr>
              <a:t>“&lt;URL </a:t>
            </a:r>
            <a:r>
              <a:rPr dirty="0" sz="1350" spc="-10" b="1">
                <a:latin typeface="Calibri"/>
                <a:cs typeface="Calibri"/>
              </a:rPr>
              <a:t>to</a:t>
            </a:r>
            <a:r>
              <a:rPr dirty="0" sz="1350" spc="-114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repository&gt;”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48025" y="2295525"/>
            <a:ext cx="5810234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56147" y="2307131"/>
            <a:ext cx="5728075" cy="565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68000" y="848420"/>
            <a:ext cx="5872480" cy="105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0">
              <a:lnSpc>
                <a:spcPts val="1600"/>
              </a:lnSpc>
              <a:spcBef>
                <a:spcPts val="100"/>
              </a:spcBef>
            </a:pP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push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15">
                <a:latin typeface="Calibri"/>
                <a:cs typeface="Calibri"/>
              </a:rPr>
              <a:t>repository, </a:t>
            </a:r>
            <a:r>
              <a:rPr dirty="0" sz="1350" spc="-10">
                <a:latin typeface="Calibri"/>
                <a:cs typeface="Calibri"/>
              </a:rPr>
              <a:t>enter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dirty="0" sz="1350" spc="-20">
                <a:latin typeface="Calibri"/>
                <a:cs typeface="Calibri"/>
              </a:rPr>
              <a:t>git push </a:t>
            </a:r>
            <a:r>
              <a:rPr dirty="0" sz="1350" spc="-10">
                <a:latin typeface="Calibri"/>
                <a:cs typeface="Calibri"/>
              </a:rPr>
              <a:t>origin &lt;branch-name&gt;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20">
                <a:latin typeface="Calibri"/>
                <a:cs typeface="Calibri"/>
              </a:rPr>
              <a:t>hit </a:t>
            </a:r>
            <a:r>
              <a:rPr dirty="0" sz="1350" spc="-35">
                <a:latin typeface="Calibri"/>
                <a:cs typeface="Calibri"/>
              </a:rPr>
              <a:t>enter. </a:t>
            </a:r>
            <a:r>
              <a:rPr dirty="0" sz="1350" spc="15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10">
                <a:latin typeface="Calibri"/>
                <a:cs typeface="Calibri"/>
              </a:rPr>
              <a:t>case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branch is </a:t>
            </a:r>
            <a:r>
              <a:rPr dirty="0" sz="1350" spc="-30">
                <a:latin typeface="Calibri"/>
                <a:cs typeface="Calibri"/>
              </a:rPr>
              <a:t>master,</a:t>
            </a:r>
            <a:r>
              <a:rPr dirty="0" sz="1350" spc="204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hence</a:t>
            </a:r>
            <a:endParaRPr sz="1350">
              <a:latin typeface="Calibri"/>
              <a:cs typeface="Calibri"/>
            </a:endParaRPr>
          </a:p>
          <a:p>
            <a:pPr algn="ctr" marL="8890">
              <a:lnSpc>
                <a:spcPct val="100000"/>
              </a:lnSpc>
              <a:spcBef>
                <a:spcPts val="35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push </a:t>
            </a:r>
            <a:r>
              <a:rPr dirty="0" sz="1350" spc="-10" b="1">
                <a:latin typeface="Calibri"/>
                <a:cs typeface="Calibri"/>
              </a:rPr>
              <a:t>origin</a:t>
            </a:r>
            <a:r>
              <a:rPr dirty="0" sz="1350" spc="-70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algn="ctr" marL="107950" marR="59055">
              <a:lnSpc>
                <a:spcPts val="1580"/>
              </a:lnSpc>
              <a:spcBef>
                <a:spcPts val="12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0">
                <a:latin typeface="Calibri"/>
                <a:cs typeface="Calibri"/>
              </a:rPr>
              <a:t>will then </a:t>
            </a:r>
            <a:r>
              <a:rPr dirty="0" sz="1350" spc="-20">
                <a:latin typeface="Calibri"/>
                <a:cs typeface="Calibri"/>
              </a:rPr>
              <a:t>prompt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15">
                <a:latin typeface="Calibri"/>
                <a:cs typeface="Calibri"/>
              </a:rPr>
              <a:t>username </a:t>
            </a:r>
            <a:r>
              <a:rPr dirty="0" sz="1350" spc="-5">
                <a:latin typeface="Calibri"/>
                <a:cs typeface="Calibri"/>
              </a:rPr>
              <a:t>and password, </a:t>
            </a:r>
            <a:r>
              <a:rPr dirty="0" sz="1350" spc="-10">
                <a:latin typeface="Calibri"/>
                <a:cs typeface="Calibri"/>
              </a:rPr>
              <a:t>enter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values </a:t>
            </a:r>
            <a:r>
              <a:rPr dirty="0" sz="1350" spc="-5">
                <a:latin typeface="Calibri"/>
                <a:cs typeface="Calibri"/>
              </a:rPr>
              <a:t>and  </a:t>
            </a:r>
            <a:r>
              <a:rPr dirty="0" sz="1350" spc="-20">
                <a:latin typeface="Calibri"/>
                <a:cs typeface="Calibri"/>
              </a:rPr>
              <a:t>hit</a:t>
            </a:r>
            <a:r>
              <a:rPr dirty="0" sz="1350" spc="60">
                <a:latin typeface="Calibri"/>
                <a:cs typeface="Calibri"/>
              </a:rPr>
              <a:t> </a:t>
            </a:r>
            <a:r>
              <a:rPr dirty="0" sz="1350" spc="-35">
                <a:latin typeface="Calibri"/>
                <a:cs typeface="Calibri"/>
              </a:rPr>
              <a:t>enter.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90875" y="2076450"/>
            <a:ext cx="5924549" cy="2409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97717" y="2085706"/>
            <a:ext cx="5848593" cy="2331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028700"/>
            <a:ext cx="6991350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6778746" y="0"/>
                </a:moveTo>
                <a:lnTo>
                  <a:pt x="119384" y="0"/>
                </a:lnTo>
                <a:lnTo>
                  <a:pt x="72923" y="9383"/>
                </a:lnTo>
                <a:lnTo>
                  <a:pt x="34974" y="34968"/>
                </a:lnTo>
                <a:lnTo>
                  <a:pt x="9384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4" y="643321"/>
                </a:lnTo>
                <a:lnTo>
                  <a:pt x="34974" y="681220"/>
                </a:lnTo>
                <a:lnTo>
                  <a:pt x="72923" y="706763"/>
                </a:lnTo>
                <a:lnTo>
                  <a:pt x="119384" y="716127"/>
                </a:lnTo>
                <a:lnTo>
                  <a:pt x="6778746" y="716127"/>
                </a:lnTo>
                <a:lnTo>
                  <a:pt x="6825195" y="706763"/>
                </a:lnTo>
                <a:lnTo>
                  <a:pt x="6863103" y="681220"/>
                </a:lnTo>
                <a:lnTo>
                  <a:pt x="6888649" y="643321"/>
                </a:lnTo>
                <a:lnTo>
                  <a:pt x="6898014" y="596889"/>
                </a:lnTo>
                <a:lnTo>
                  <a:pt x="6898014" y="119359"/>
                </a:lnTo>
                <a:lnTo>
                  <a:pt x="6888649" y="72909"/>
                </a:lnTo>
                <a:lnTo>
                  <a:pt x="6863103" y="34968"/>
                </a:lnTo>
                <a:lnTo>
                  <a:pt x="6825195" y="9383"/>
                </a:lnTo>
                <a:lnTo>
                  <a:pt x="6778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2799" y="1051316"/>
            <a:ext cx="6898640" cy="716280"/>
          </a:xfrm>
          <a:custGeom>
            <a:avLst/>
            <a:gdLst/>
            <a:ahLst/>
            <a:cxnLst/>
            <a:rect l="l" t="t" r="r" b="b"/>
            <a:pathLst>
              <a:path w="6898640" h="716280">
                <a:moveTo>
                  <a:pt x="0" y="119359"/>
                </a:moveTo>
                <a:lnTo>
                  <a:pt x="9384" y="72909"/>
                </a:lnTo>
                <a:lnTo>
                  <a:pt x="34974" y="34968"/>
                </a:lnTo>
                <a:lnTo>
                  <a:pt x="72923" y="9383"/>
                </a:lnTo>
                <a:lnTo>
                  <a:pt x="119384" y="0"/>
                </a:lnTo>
                <a:lnTo>
                  <a:pt x="6778745" y="0"/>
                </a:lnTo>
                <a:lnTo>
                  <a:pt x="6825194" y="9383"/>
                </a:lnTo>
                <a:lnTo>
                  <a:pt x="6863102" y="34968"/>
                </a:lnTo>
                <a:lnTo>
                  <a:pt x="6888649" y="72909"/>
                </a:lnTo>
                <a:lnTo>
                  <a:pt x="6898013" y="119359"/>
                </a:lnTo>
                <a:lnTo>
                  <a:pt x="6898013" y="596889"/>
                </a:lnTo>
                <a:lnTo>
                  <a:pt x="6888649" y="643321"/>
                </a:lnTo>
                <a:lnTo>
                  <a:pt x="6863102" y="681220"/>
                </a:lnTo>
                <a:lnTo>
                  <a:pt x="6825194" y="706763"/>
                </a:lnTo>
                <a:lnTo>
                  <a:pt x="6778745" y="716127"/>
                </a:lnTo>
                <a:lnTo>
                  <a:pt x="119384" y="716127"/>
                </a:lnTo>
                <a:lnTo>
                  <a:pt x="72923" y="706763"/>
                </a:lnTo>
                <a:lnTo>
                  <a:pt x="34974" y="681220"/>
                </a:lnTo>
                <a:lnTo>
                  <a:pt x="9384" y="643321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82473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8952" y="2280492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32032" y="2629149"/>
            <a:ext cx="1393190" cy="76200"/>
          </a:xfrm>
          <a:custGeom>
            <a:avLst/>
            <a:gdLst/>
            <a:ahLst/>
            <a:cxnLst/>
            <a:rect l="l" t="t" r="r" b="b"/>
            <a:pathLst>
              <a:path w="1393189" h="76200">
                <a:moveTo>
                  <a:pt x="1316614" y="0"/>
                </a:moveTo>
                <a:lnTo>
                  <a:pt x="1316614" y="76200"/>
                </a:lnTo>
                <a:lnTo>
                  <a:pt x="1373764" y="47625"/>
                </a:lnTo>
                <a:lnTo>
                  <a:pt x="1329309" y="47625"/>
                </a:lnTo>
                <a:lnTo>
                  <a:pt x="1329309" y="28575"/>
                </a:lnTo>
                <a:lnTo>
                  <a:pt x="1373764" y="28575"/>
                </a:lnTo>
                <a:lnTo>
                  <a:pt x="1316614" y="0"/>
                </a:lnTo>
                <a:close/>
              </a:path>
              <a:path w="1393189" h="76200">
                <a:moveTo>
                  <a:pt x="131661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16614" y="47625"/>
                </a:lnTo>
                <a:lnTo>
                  <a:pt x="1316614" y="28575"/>
                </a:lnTo>
                <a:close/>
              </a:path>
              <a:path w="1393189" h="76200">
                <a:moveTo>
                  <a:pt x="1373764" y="28575"/>
                </a:moveTo>
                <a:lnTo>
                  <a:pt x="1329309" y="28575"/>
                </a:lnTo>
                <a:lnTo>
                  <a:pt x="1329309" y="47625"/>
                </a:lnTo>
                <a:lnTo>
                  <a:pt x="1373764" y="47625"/>
                </a:lnTo>
                <a:lnTo>
                  <a:pt x="1392814" y="38100"/>
                </a:lnTo>
                <a:lnTo>
                  <a:pt x="1373764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47876" y="1259519"/>
            <a:ext cx="57429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Imagine,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A creates a </a:t>
            </a:r>
            <a:r>
              <a:rPr dirty="0" sz="1350" spc="5">
                <a:latin typeface="Calibri"/>
                <a:cs typeface="Calibri"/>
              </a:rPr>
              <a:t>software, </a:t>
            </a:r>
            <a:r>
              <a:rPr dirty="0" sz="1350" spc="-5">
                <a:latin typeface="Calibri"/>
                <a:cs typeface="Calibri"/>
              </a:rPr>
              <a:t>and starts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company with </a:t>
            </a:r>
            <a:r>
              <a:rPr dirty="0" sz="1350" spc="-15">
                <a:latin typeface="Calibri"/>
                <a:cs typeface="Calibri"/>
              </a:rPr>
              <a:t>this</a:t>
            </a:r>
            <a:r>
              <a:rPr dirty="0" sz="1350" spc="-1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software.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7311" y="2309177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36573" y="3207954"/>
            <a:ext cx="7499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665" y="3207954"/>
            <a:ext cx="55689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b="1">
                <a:latin typeface="Calibri"/>
                <a:cs typeface="Calibri"/>
              </a:rPr>
              <a:t>S</a:t>
            </a:r>
            <a:r>
              <a:rPr dirty="0" sz="1100" spc="5" b="1">
                <a:latin typeface="Calibri"/>
                <a:cs typeface="Calibri"/>
              </a:rPr>
              <a:t>o</a:t>
            </a:r>
            <a:r>
              <a:rPr dirty="0" sz="1100" spc="20" b="1">
                <a:latin typeface="Calibri"/>
                <a:cs typeface="Calibri"/>
              </a:rPr>
              <a:t>f</a:t>
            </a:r>
            <a:r>
              <a:rPr dirty="0" sz="1100" b="1">
                <a:latin typeface="Calibri"/>
                <a:cs typeface="Calibri"/>
              </a:rPr>
              <a:t>tw</a:t>
            </a:r>
            <a:r>
              <a:rPr dirty="0" sz="1100" spc="-20" b="1">
                <a:latin typeface="Calibri"/>
                <a:cs typeface="Calibri"/>
              </a:rPr>
              <a:t>a</a:t>
            </a:r>
            <a:r>
              <a:rPr dirty="0" sz="1100" spc="-20" b="1">
                <a:latin typeface="Calibri"/>
                <a:cs typeface="Calibri"/>
              </a:rPr>
              <a:t>r</a:t>
            </a:r>
            <a:r>
              <a:rPr dirty="0" sz="1100" spc="10" b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327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push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737231" y="956878"/>
            <a:ext cx="460184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081530" marR="5080" indent="-2068830">
              <a:lnSpc>
                <a:spcPts val="1580"/>
              </a:lnSpc>
              <a:spcBef>
                <a:spcPts val="185"/>
              </a:spcBef>
            </a:pPr>
            <a:r>
              <a:rPr dirty="0" sz="1350" spc="-20">
                <a:latin typeface="Calibri"/>
                <a:cs typeface="Calibri"/>
              </a:rPr>
              <a:t>Your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now </a:t>
            </a:r>
            <a:r>
              <a:rPr dirty="0" sz="1350" spc="-10">
                <a:latin typeface="Calibri"/>
                <a:cs typeface="Calibri"/>
              </a:rPr>
              <a:t>synced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 repository </a:t>
            </a:r>
            <a:r>
              <a:rPr dirty="0" sz="1350" spc="15">
                <a:latin typeface="Calibri"/>
                <a:cs typeface="Calibri"/>
              </a:rPr>
              <a:t>on  </a:t>
            </a:r>
            <a:r>
              <a:rPr dirty="0" sz="1350" spc="-25">
                <a:latin typeface="Calibri"/>
                <a:cs typeface="Calibri"/>
              </a:rPr>
              <a:t>github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86084" y="2162175"/>
            <a:ext cx="5953109" cy="175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92836" y="2179191"/>
            <a:ext cx="5877062" cy="1667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20763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1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clone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51228" y="874073"/>
            <a:ext cx="5828030" cy="1262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ctr"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25">
                <a:latin typeface="Calibri"/>
                <a:cs typeface="Calibri"/>
              </a:rPr>
              <a:t>Similarly, </a:t>
            </a:r>
            <a:r>
              <a:rPr dirty="0" sz="1350" spc="-10">
                <a:latin typeface="Calibri"/>
                <a:cs typeface="Calibri"/>
              </a:rPr>
              <a:t>if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download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 repository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10">
                <a:latin typeface="Calibri"/>
                <a:cs typeface="Calibri"/>
              </a:rPr>
              <a:t>system,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 </a:t>
            </a:r>
            <a:r>
              <a:rPr dirty="0" sz="1350" spc="-15">
                <a:latin typeface="Calibri"/>
                <a:cs typeface="Calibri"/>
              </a:rPr>
              <a:t>use the</a:t>
            </a:r>
            <a:r>
              <a:rPr dirty="0" sz="1350" spc="6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command:</a:t>
            </a:r>
            <a:endParaRPr sz="1350">
              <a:latin typeface="Calibri"/>
              <a:cs typeface="Calibri"/>
            </a:endParaRPr>
          </a:p>
          <a:p>
            <a:pPr algn="ctr" marL="40005">
              <a:lnSpc>
                <a:spcPts val="1605"/>
              </a:lnSpc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clone</a:t>
            </a:r>
            <a:r>
              <a:rPr dirty="0" sz="1350" spc="-114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&lt;URL&gt;</a:t>
            </a:r>
            <a:endParaRPr sz="1350">
              <a:latin typeface="Calibri"/>
              <a:cs typeface="Calibri"/>
            </a:endParaRPr>
          </a:p>
          <a:p>
            <a:pPr algn="ctr" marL="60325" marR="66675">
              <a:lnSpc>
                <a:spcPct val="99800"/>
              </a:lnSpc>
              <a:spcBef>
                <a:spcPts val="35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5">
                <a:latin typeface="Calibri"/>
                <a:cs typeface="Calibri"/>
              </a:rPr>
              <a:t>create </a:t>
            </a:r>
            <a:r>
              <a:rPr dirty="0" sz="1350">
                <a:latin typeface="Calibri"/>
                <a:cs typeface="Calibri"/>
              </a:rPr>
              <a:t>a folder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10">
                <a:latin typeface="Calibri"/>
                <a:cs typeface="Calibri"/>
              </a:rPr>
              <a:t>name,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download all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-5">
                <a:latin typeface="Calibri"/>
                <a:cs typeface="Calibri"/>
              </a:rPr>
              <a:t>contents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-20">
                <a:latin typeface="Calibri"/>
                <a:cs typeface="Calibri"/>
              </a:rPr>
              <a:t>inside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25">
                <a:latin typeface="Calibri"/>
                <a:cs typeface="Calibri"/>
              </a:rPr>
              <a:t>folder. </a:t>
            </a:r>
            <a:r>
              <a:rPr dirty="0" sz="1350" spc="15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our </a:t>
            </a:r>
            <a:r>
              <a:rPr dirty="0" sz="1350" spc="-10">
                <a:latin typeface="Calibri"/>
                <a:cs typeface="Calibri"/>
              </a:rPr>
              <a:t>example, </a:t>
            </a:r>
            <a:r>
              <a:rPr dirty="0" sz="1350" spc="-5">
                <a:latin typeface="Calibri"/>
                <a:cs typeface="Calibri"/>
              </a:rPr>
              <a:t>repository contents  were downloaded </a:t>
            </a:r>
            <a:r>
              <a:rPr dirty="0" sz="1350" spc="-15">
                <a:latin typeface="Calibri"/>
                <a:cs typeface="Calibri"/>
              </a:rPr>
              <a:t>into the </a:t>
            </a:r>
            <a:r>
              <a:rPr dirty="0" sz="1350" spc="-10">
                <a:latin typeface="Calibri"/>
                <a:cs typeface="Calibri"/>
              </a:rPr>
              <a:t>”devops”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folder.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0425" y="2476500"/>
            <a:ext cx="5648325" cy="17240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15924" y="2485784"/>
            <a:ext cx="5561472" cy="1644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733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9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pull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061" y="2062746"/>
            <a:ext cx="2235835" cy="642620"/>
          </a:xfrm>
          <a:custGeom>
            <a:avLst/>
            <a:gdLst/>
            <a:ahLst/>
            <a:cxnLst/>
            <a:rect l="l" t="t" r="r" b="b"/>
            <a:pathLst>
              <a:path w="2235835" h="642619">
                <a:moveTo>
                  <a:pt x="0" y="642103"/>
                </a:moveTo>
                <a:lnTo>
                  <a:pt x="2235208" y="642103"/>
                </a:lnTo>
                <a:lnTo>
                  <a:pt x="2235208" y="0"/>
                </a:lnTo>
                <a:lnTo>
                  <a:pt x="0" y="0"/>
                </a:lnTo>
                <a:lnTo>
                  <a:pt x="0" y="64210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6639" y="2250755"/>
            <a:ext cx="11588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225" y="3571875"/>
            <a:ext cx="232410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274" y="3593927"/>
            <a:ext cx="2235200" cy="642620"/>
          </a:xfrm>
          <a:custGeom>
            <a:avLst/>
            <a:gdLst/>
            <a:ahLst/>
            <a:cxnLst/>
            <a:rect l="l" t="t" r="r" b="b"/>
            <a:pathLst>
              <a:path w="2235200" h="642620">
                <a:moveTo>
                  <a:pt x="0" y="642091"/>
                </a:moveTo>
                <a:lnTo>
                  <a:pt x="2235195" y="642091"/>
                </a:lnTo>
                <a:lnTo>
                  <a:pt x="2235195" y="0"/>
                </a:lnTo>
                <a:lnTo>
                  <a:pt x="0" y="0"/>
                </a:lnTo>
                <a:lnTo>
                  <a:pt x="0" y="6420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3133" y="3799517"/>
            <a:ext cx="1511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5" y="2667000"/>
            <a:ext cx="2609850" cy="1019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450" y="2695575"/>
            <a:ext cx="2495550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887982" y="850833"/>
            <a:ext cx="5850890" cy="8521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25">
                <a:latin typeface="Calibri"/>
                <a:cs typeface="Calibri"/>
              </a:rPr>
              <a:t>pull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also </a:t>
            </a:r>
            <a:r>
              <a:rPr dirty="0" sz="1350" spc="-15">
                <a:latin typeface="Calibri"/>
                <a:cs typeface="Calibri"/>
              </a:rPr>
              <a:t>used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25">
                <a:latin typeface="Calibri"/>
                <a:cs typeface="Calibri"/>
              </a:rPr>
              <a:t>pulling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latest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repository,  </a:t>
            </a:r>
            <a:r>
              <a:rPr dirty="0" sz="1350" spc="-35">
                <a:latin typeface="Calibri"/>
                <a:cs typeface="Calibri"/>
              </a:rPr>
              <a:t>unlike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>
                <a:latin typeface="Calibri"/>
                <a:cs typeface="Calibri"/>
              </a:rPr>
              <a:t>clone,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5">
                <a:latin typeface="Calibri"/>
                <a:cs typeface="Calibri"/>
              </a:rPr>
              <a:t>only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-20">
                <a:latin typeface="Calibri"/>
                <a:cs typeface="Calibri"/>
              </a:rPr>
              <a:t>inside </a:t>
            </a:r>
            <a:r>
              <a:rPr dirty="0" sz="1350" spc="10">
                <a:latin typeface="Calibri"/>
                <a:cs typeface="Calibri"/>
              </a:rPr>
              <a:t>an </a:t>
            </a:r>
            <a:r>
              <a:rPr dirty="0" sz="1350" spc="-10">
                <a:latin typeface="Calibri"/>
                <a:cs typeface="Calibri"/>
              </a:rPr>
              <a:t>initialized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15">
                <a:latin typeface="Calibri"/>
                <a:cs typeface="Calibri"/>
              </a:rPr>
              <a:t>repository. This 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used </a:t>
            </a: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5">
                <a:latin typeface="Calibri"/>
                <a:cs typeface="Calibri"/>
              </a:rPr>
              <a:t>already </a:t>
            </a:r>
            <a:r>
              <a:rPr dirty="0" sz="1350" spc="-10">
                <a:latin typeface="Calibri"/>
                <a:cs typeface="Calibri"/>
              </a:rPr>
              <a:t>working 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cloned </a:t>
            </a:r>
            <a:r>
              <a:rPr dirty="0" sz="1350" spc="-15">
                <a:latin typeface="Calibri"/>
                <a:cs typeface="Calibri"/>
              </a:rPr>
              <a:t>repository, </a:t>
            </a:r>
            <a:r>
              <a:rPr dirty="0" sz="1350" spc="-5">
                <a:latin typeface="Calibri"/>
                <a:cs typeface="Calibri"/>
              </a:rPr>
              <a:t>and want 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5">
                <a:latin typeface="Calibri"/>
                <a:cs typeface="Calibri"/>
              </a:rPr>
              <a:t>pull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latest </a:t>
            </a:r>
            <a:r>
              <a:rPr dirty="0" sz="1350" spc="-10">
                <a:latin typeface="Calibri"/>
                <a:cs typeface="Calibri"/>
              </a:rPr>
              <a:t>changes, </a:t>
            </a:r>
            <a:r>
              <a:rPr dirty="0" sz="1350" spc="-5">
                <a:latin typeface="Calibri"/>
                <a:cs typeface="Calibri"/>
              </a:rPr>
              <a:t>that others </a:t>
            </a:r>
            <a:r>
              <a:rPr dirty="0" sz="1350" spc="-25">
                <a:latin typeface="Calibri"/>
                <a:cs typeface="Calibri"/>
              </a:rPr>
              <a:t>might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 spc="-20">
                <a:latin typeface="Calibri"/>
                <a:cs typeface="Calibri"/>
              </a:rPr>
              <a:t>pushed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</a:t>
            </a:r>
            <a:r>
              <a:rPr dirty="0" sz="1350" spc="4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1502" y="1881438"/>
            <a:ext cx="14827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b="1">
                <a:latin typeface="Calibri"/>
                <a:cs typeface="Calibri"/>
              </a:rPr>
              <a:t>pull &lt;URL </a:t>
            </a:r>
            <a:r>
              <a:rPr dirty="0" sz="1350" spc="10" b="1">
                <a:latin typeface="Calibri"/>
                <a:cs typeface="Calibri"/>
              </a:rPr>
              <a:t>of</a:t>
            </a:r>
            <a:r>
              <a:rPr dirty="0" sz="1350" spc="-16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link&gt;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0415" y="2466975"/>
            <a:ext cx="5715000" cy="1009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12469" y="2477807"/>
            <a:ext cx="5637794" cy="9290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41972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branch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31238" y="854770"/>
            <a:ext cx="574357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800"/>
              </a:lnSpc>
              <a:spcBef>
                <a:spcPts val="105"/>
              </a:spcBef>
            </a:pPr>
            <a:r>
              <a:rPr dirty="0" sz="1350" spc="-5">
                <a:latin typeface="Calibri"/>
                <a:cs typeface="Calibri"/>
              </a:rPr>
              <a:t>Until </a:t>
            </a:r>
            <a:r>
              <a:rPr dirty="0" sz="1350" spc="-40">
                <a:latin typeface="Calibri"/>
                <a:cs typeface="Calibri"/>
              </a:rPr>
              <a:t>now,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5">
                <a:latin typeface="Calibri"/>
                <a:cs typeface="Calibri"/>
              </a:rPr>
              <a:t>saw </a:t>
            </a:r>
            <a:r>
              <a:rPr dirty="0" sz="1350" spc="-5">
                <a:latin typeface="Calibri"/>
                <a:cs typeface="Calibri"/>
              </a:rPr>
              <a:t>how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git. </a:t>
            </a:r>
            <a:r>
              <a:rPr dirty="0" sz="1350" spc="-10">
                <a:latin typeface="Calibri"/>
                <a:cs typeface="Calibri"/>
              </a:rPr>
              <a:t>But </a:t>
            </a:r>
            <a:r>
              <a:rPr dirty="0" sz="1350" spc="-5">
                <a:latin typeface="Calibri"/>
                <a:cs typeface="Calibri"/>
              </a:rPr>
              <a:t>now </a:t>
            </a:r>
            <a:r>
              <a:rPr dirty="0" sz="1350" spc="-15">
                <a:latin typeface="Calibri"/>
                <a:cs typeface="Calibri"/>
              </a:rPr>
              <a:t>imagine, </a:t>
            </a:r>
            <a:r>
              <a:rPr dirty="0" sz="1350" spc="-20">
                <a:latin typeface="Calibri"/>
                <a:cs typeface="Calibri"/>
              </a:rPr>
              <a:t>multiple </a:t>
            </a:r>
            <a:r>
              <a:rPr dirty="0" sz="1350" spc="-10">
                <a:latin typeface="Calibri"/>
                <a:cs typeface="Calibri"/>
              </a:rPr>
              <a:t>developers  working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same project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15">
                <a:latin typeface="Calibri"/>
                <a:cs typeface="Calibri"/>
              </a:rPr>
              <a:t>repository. </a:t>
            </a: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handle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workspace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20">
                <a:latin typeface="Calibri"/>
                <a:cs typeface="Calibri"/>
              </a:rPr>
              <a:t>multiple  </a:t>
            </a:r>
            <a:r>
              <a:rPr dirty="0" sz="1350" spc="-10">
                <a:latin typeface="Calibri"/>
                <a:cs typeface="Calibri"/>
              </a:rPr>
              <a:t>developers,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5">
                <a:latin typeface="Calibri"/>
                <a:cs typeface="Calibri"/>
              </a:rPr>
              <a:t>use </a:t>
            </a:r>
            <a:r>
              <a:rPr dirty="0" sz="1350" spc="-10">
                <a:latin typeface="Calibri"/>
                <a:cs typeface="Calibri"/>
              </a:rPr>
              <a:t>branches. </a:t>
            </a: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 spc="5">
                <a:latin typeface="Calibri"/>
                <a:cs typeface="Calibri"/>
              </a:rPr>
              <a:t>create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10">
                <a:latin typeface="Calibri"/>
                <a:cs typeface="Calibri"/>
              </a:rPr>
              <a:t>from an </a:t>
            </a:r>
            <a:r>
              <a:rPr dirty="0" sz="1350" spc="-10">
                <a:latin typeface="Calibri"/>
                <a:cs typeface="Calibri"/>
              </a:rPr>
              <a:t>existing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>
                <a:latin typeface="Calibri"/>
                <a:cs typeface="Calibri"/>
              </a:rPr>
              <a:t>we</a:t>
            </a:r>
            <a:r>
              <a:rPr dirty="0" sz="1350" spc="6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type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71444" y="1675444"/>
            <a:ext cx="2474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branch</a:t>
            </a:r>
            <a:r>
              <a:rPr dirty="0" sz="1350" spc="-130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&lt;name-of-new-branch&gt;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0538" y="2085912"/>
            <a:ext cx="32486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libri"/>
                <a:cs typeface="Calibri"/>
              </a:rPr>
              <a:t>Similarly,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delete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15">
                <a:latin typeface="Calibri"/>
                <a:cs typeface="Calibri"/>
              </a:rPr>
              <a:t>use the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42894" y="2505644"/>
            <a:ext cx="21209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branch </a:t>
            </a:r>
            <a:r>
              <a:rPr dirty="0" sz="1350" b="1">
                <a:latin typeface="Calibri"/>
                <a:cs typeface="Calibri"/>
              </a:rPr>
              <a:t>–D </a:t>
            </a:r>
            <a:r>
              <a:rPr dirty="0" sz="1350" spc="5" b="1">
                <a:latin typeface="Calibri"/>
                <a:cs typeface="Calibri"/>
              </a:rPr>
              <a:t>&lt;branch</a:t>
            </a:r>
            <a:r>
              <a:rPr dirty="0" sz="1350" spc="-204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3234" y="3028950"/>
            <a:ext cx="5962650" cy="638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57849" y="3039669"/>
            <a:ext cx="5879592" cy="554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7423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checkout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23388" y="956878"/>
            <a:ext cx="36290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>
                <a:latin typeface="Calibri"/>
                <a:cs typeface="Calibri"/>
              </a:rPr>
              <a:t>switch to </a:t>
            </a:r>
            <a:r>
              <a:rPr dirty="0" sz="1350" spc="-15">
                <a:latin typeface="Calibri"/>
                <a:cs typeface="Calibri"/>
              </a:rPr>
              <a:t>the new branch,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5">
                <a:latin typeface="Calibri"/>
                <a:cs typeface="Calibri"/>
              </a:rPr>
              <a:t>type the</a:t>
            </a:r>
            <a:r>
              <a:rPr dirty="0" sz="1350" spc="-2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5451" y="1367096"/>
            <a:ext cx="20650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5" b="1">
                <a:latin typeface="Calibri"/>
                <a:cs typeface="Calibri"/>
              </a:rPr>
              <a:t>checkout</a:t>
            </a:r>
            <a:r>
              <a:rPr dirty="0" sz="1350" spc="-155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&lt;branch-name&gt;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00425" y="2028825"/>
            <a:ext cx="5372084" cy="1228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15924" y="2040367"/>
            <a:ext cx="5286755" cy="11499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634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log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8816" y="807398"/>
            <a:ext cx="4576445" cy="85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350" spc="-2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5">
                <a:latin typeface="Calibri"/>
                <a:cs typeface="Calibri"/>
              </a:rPr>
              <a:t>check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log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5">
                <a:latin typeface="Calibri"/>
                <a:cs typeface="Calibri"/>
              </a:rPr>
              <a:t>every commit detail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your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repository?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dirty="0" sz="1350" spc="-10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>
                <a:latin typeface="Calibri"/>
                <a:cs typeface="Calibri"/>
              </a:rPr>
              <a:t>accomplish </a:t>
            </a:r>
            <a:r>
              <a:rPr dirty="0" sz="1350" spc="-5">
                <a:latin typeface="Calibri"/>
                <a:cs typeface="Calibri"/>
              </a:rPr>
              <a:t>that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algn="ctr" marR="8255">
              <a:lnSpc>
                <a:spcPct val="100000"/>
              </a:lnSpc>
            </a:pPr>
            <a:r>
              <a:rPr dirty="0" sz="1350" b="1">
                <a:latin typeface="Calibri"/>
                <a:cs typeface="Calibri"/>
              </a:rPr>
              <a:t>git</a:t>
            </a:r>
            <a:r>
              <a:rPr dirty="0" sz="1350" spc="-30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850" y="1971675"/>
            <a:ext cx="7553325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9087" y="1986991"/>
            <a:ext cx="7466076" cy="259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8985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stash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750" y="1228709"/>
            <a:ext cx="2324100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061" y="1244608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dirty="0" sz="1350" spc="-5">
                <a:latin typeface="Calibri"/>
                <a:cs typeface="Calibri"/>
              </a:rPr>
              <a:t>Creating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243" y="1358073"/>
            <a:ext cx="452804" cy="452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750" y="204787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061" y="206274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Making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940" y="2156712"/>
            <a:ext cx="432944" cy="432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075" y="3524250"/>
            <a:ext cx="24384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925" y="3467100"/>
            <a:ext cx="249555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274" y="359392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5151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Parallel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531" y="3663010"/>
            <a:ext cx="452804" cy="452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175" y="2781300"/>
            <a:ext cx="2381250" cy="790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1061" y="2828306"/>
            <a:ext cx="223583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Syncing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Repositories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9" y="2925025"/>
            <a:ext cx="458888" cy="458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85137" y="842959"/>
            <a:ext cx="5789930" cy="8521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1430">
              <a:lnSpc>
                <a:spcPct val="100499"/>
              </a:lnSpc>
              <a:spcBef>
                <a:spcPts val="95"/>
              </a:spcBef>
            </a:pPr>
            <a:r>
              <a:rPr dirty="0" sz="1350" spc="-2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save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-10">
                <a:latin typeface="Calibri"/>
                <a:cs typeface="Calibri"/>
              </a:rPr>
              <a:t>without committing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code? </a:t>
            </a: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has got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5">
                <a:latin typeface="Calibri"/>
                <a:cs typeface="Calibri"/>
              </a:rPr>
              <a:t>covered. 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5">
                <a:latin typeface="Calibri"/>
                <a:cs typeface="Calibri"/>
              </a:rPr>
              <a:t>helpful </a:t>
            </a: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switch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30">
                <a:latin typeface="Calibri"/>
                <a:cs typeface="Calibri"/>
              </a:rPr>
              <a:t>but </a:t>
            </a:r>
            <a:r>
              <a:rPr dirty="0" sz="1350" spc="-20">
                <a:latin typeface="Calibri"/>
                <a:cs typeface="Calibri"/>
              </a:rPr>
              <a:t>do </a:t>
            </a:r>
            <a:r>
              <a:rPr dirty="0" sz="1350" spc="-5">
                <a:latin typeface="Calibri"/>
                <a:cs typeface="Calibri"/>
              </a:rPr>
              <a:t>not want </a:t>
            </a:r>
            <a:r>
              <a:rPr dirty="0" sz="1350">
                <a:latin typeface="Calibri"/>
                <a:cs typeface="Calibri"/>
              </a:rPr>
              <a:t>to save 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15">
                <a:latin typeface="Calibri"/>
                <a:cs typeface="Calibri"/>
              </a:rPr>
              <a:t>repository. </a:t>
            </a: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>
                <a:latin typeface="Calibri"/>
                <a:cs typeface="Calibri"/>
              </a:rPr>
              <a:t>stash </a:t>
            </a:r>
            <a:r>
              <a:rPr dirty="0" sz="1350" spc="-5">
                <a:latin typeface="Calibri"/>
                <a:cs typeface="Calibri"/>
              </a:rPr>
              <a:t>your staged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-10">
                <a:latin typeface="Calibri"/>
                <a:cs typeface="Calibri"/>
              </a:rPr>
              <a:t>without committing </a:t>
            </a:r>
            <a:r>
              <a:rPr dirty="0" sz="1350" spc="-20">
                <a:latin typeface="Calibri"/>
                <a:cs typeface="Calibri"/>
              </a:rPr>
              <a:t>just  </a:t>
            </a:r>
            <a:r>
              <a:rPr dirty="0" sz="1350" spc="-15">
                <a:latin typeface="Calibri"/>
                <a:cs typeface="Calibri"/>
              </a:rPr>
              <a:t>type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 b="1">
                <a:latin typeface="Calibri"/>
                <a:cs typeface="Calibri"/>
              </a:rPr>
              <a:t>git stash. </a:t>
            </a: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5">
                <a:latin typeface="Calibri"/>
                <a:cs typeface="Calibri"/>
              </a:rPr>
              <a:t>want </a:t>
            </a:r>
            <a:r>
              <a:rPr dirty="0" sz="1350">
                <a:latin typeface="Calibri"/>
                <a:cs typeface="Calibri"/>
              </a:rPr>
              <a:t>to stash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20">
                <a:latin typeface="Calibri"/>
                <a:cs typeface="Calibri"/>
              </a:rPr>
              <a:t>untracked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10">
                <a:latin typeface="Calibri"/>
                <a:cs typeface="Calibri"/>
              </a:rPr>
              <a:t>as </a:t>
            </a:r>
            <a:r>
              <a:rPr dirty="0" sz="1350" spc="-5">
                <a:latin typeface="Calibri"/>
                <a:cs typeface="Calibri"/>
              </a:rPr>
              <a:t>well, </a:t>
            </a:r>
            <a:r>
              <a:rPr dirty="0" sz="1350" spc="-15">
                <a:latin typeface="Calibri"/>
                <a:cs typeface="Calibri"/>
              </a:rPr>
              <a:t>type </a:t>
            </a: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-10" b="1">
                <a:latin typeface="Calibri"/>
                <a:cs typeface="Calibri"/>
              </a:rPr>
              <a:t>stash</a:t>
            </a:r>
            <a:r>
              <a:rPr dirty="0" sz="1350" spc="15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–u</a:t>
            </a:r>
            <a:r>
              <a:rPr dirty="0" sz="1350" spc="5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3435" y="1873564"/>
            <a:ext cx="48837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>
                <a:latin typeface="Calibri"/>
                <a:cs typeface="Calibri"/>
              </a:rPr>
              <a:t>are back </a:t>
            </a:r>
            <a:r>
              <a:rPr dirty="0" sz="1350" spc="-5">
                <a:latin typeface="Calibri"/>
                <a:cs typeface="Calibri"/>
              </a:rPr>
              <a:t>and want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retrieve </a:t>
            </a:r>
            <a:r>
              <a:rPr dirty="0" sz="1350" spc="-15">
                <a:latin typeface="Calibri"/>
                <a:cs typeface="Calibri"/>
              </a:rPr>
              <a:t>working, type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spc="-10" b="1">
                <a:latin typeface="Calibri"/>
                <a:cs typeface="Calibri"/>
              </a:rPr>
              <a:t>stash</a:t>
            </a:r>
            <a:r>
              <a:rPr dirty="0" sz="1350" spc="175" b="1">
                <a:latin typeface="Calibri"/>
                <a:cs typeface="Calibri"/>
              </a:rPr>
              <a:t> </a:t>
            </a:r>
            <a:r>
              <a:rPr dirty="0" sz="1350" spc="10" b="1">
                <a:latin typeface="Calibri"/>
                <a:cs typeface="Calibri"/>
              </a:rPr>
              <a:t>pop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05240" y="2238375"/>
            <a:ext cx="4524359" cy="2695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48521" y="2282458"/>
            <a:ext cx="4390644" cy="25538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3232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1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revert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3881" y="789619"/>
            <a:ext cx="4824730" cy="1052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This </a:t>
            </a:r>
            <a:r>
              <a:rPr dirty="0" sz="1350">
                <a:latin typeface="Calibri"/>
                <a:cs typeface="Calibri"/>
              </a:rPr>
              <a:t>command </a:t>
            </a:r>
            <a:r>
              <a:rPr dirty="0" sz="1350" spc="-15">
                <a:latin typeface="Calibri"/>
                <a:cs typeface="Calibri"/>
              </a:rPr>
              <a:t>helps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in reverting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commit, </a:t>
            </a:r>
            <a:r>
              <a:rPr dirty="0" sz="1350">
                <a:latin typeface="Calibri"/>
                <a:cs typeface="Calibri"/>
              </a:rPr>
              <a:t>to a </a:t>
            </a:r>
            <a:r>
              <a:rPr dirty="0" sz="1350" spc="-10">
                <a:latin typeface="Calibri"/>
                <a:cs typeface="Calibri"/>
              </a:rPr>
              <a:t>previous</a:t>
            </a:r>
            <a:r>
              <a:rPr dirty="0" sz="1350" spc="19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version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</a:pPr>
            <a:r>
              <a:rPr dirty="0" sz="1350" b="1">
                <a:latin typeface="Calibri"/>
                <a:cs typeface="Calibri"/>
              </a:rPr>
              <a:t>git </a:t>
            </a:r>
            <a:r>
              <a:rPr dirty="0" sz="1350" spc="-10" b="1">
                <a:latin typeface="Calibri"/>
                <a:cs typeface="Calibri"/>
              </a:rPr>
              <a:t>revert</a:t>
            </a:r>
            <a:r>
              <a:rPr dirty="0" sz="1350" spc="-50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&lt;commit-id&gt;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R="8890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&lt;commit-id&gt;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5">
                <a:latin typeface="Calibri"/>
                <a:cs typeface="Calibri"/>
              </a:rPr>
              <a:t>obtained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output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b="1">
                <a:latin typeface="Calibri"/>
                <a:cs typeface="Calibri"/>
              </a:rPr>
              <a:t>git</a:t>
            </a:r>
            <a:r>
              <a:rPr dirty="0" sz="1350" spc="-60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3975" y="1905000"/>
            <a:ext cx="6076950" cy="288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6166" y="1922410"/>
            <a:ext cx="5998982" cy="2798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9225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Common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 Commands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0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diff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5350" y="789619"/>
            <a:ext cx="5704205" cy="1052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This </a:t>
            </a:r>
            <a:r>
              <a:rPr dirty="0" sz="1350">
                <a:latin typeface="Calibri"/>
                <a:cs typeface="Calibri"/>
              </a:rPr>
              <a:t>command </a:t>
            </a:r>
            <a:r>
              <a:rPr dirty="0" sz="1350" spc="-15">
                <a:latin typeface="Calibri"/>
                <a:cs typeface="Calibri"/>
              </a:rPr>
              <a:t>helps </a:t>
            </a:r>
            <a:r>
              <a:rPr dirty="0" sz="1350" spc="-20">
                <a:latin typeface="Calibri"/>
                <a:cs typeface="Calibri"/>
              </a:rPr>
              <a:t>us </a:t>
            </a:r>
            <a:r>
              <a:rPr dirty="0" sz="1350" spc="-5">
                <a:latin typeface="Calibri"/>
                <a:cs typeface="Calibri"/>
              </a:rPr>
              <a:t>in checking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differences </a:t>
            </a:r>
            <a:r>
              <a:rPr dirty="0" sz="1350" spc="-5">
                <a:latin typeface="Calibri"/>
                <a:cs typeface="Calibri"/>
              </a:rPr>
              <a:t>between </a:t>
            </a:r>
            <a:r>
              <a:rPr dirty="0" sz="135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versions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>
                <a:latin typeface="Calibri"/>
                <a:cs typeface="Calibri"/>
              </a:rPr>
              <a:t>a</a:t>
            </a:r>
            <a:r>
              <a:rPr dirty="0" sz="1350" spc="25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50" b="1">
                <a:latin typeface="Calibri"/>
                <a:cs typeface="Calibri"/>
              </a:rPr>
              <a:t>git</a:t>
            </a:r>
            <a:r>
              <a:rPr dirty="0" sz="1350" spc="-2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diff</a:t>
            </a:r>
            <a:r>
              <a:rPr dirty="0" sz="1350" spc="2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&lt;commit-id</a:t>
            </a:r>
            <a:r>
              <a:rPr dirty="0" sz="1350" spc="-55" b="1">
                <a:latin typeface="Calibri"/>
                <a:cs typeface="Calibri"/>
              </a:rPr>
              <a:t> </a:t>
            </a:r>
            <a:r>
              <a:rPr dirty="0" sz="1350" spc="10" b="1">
                <a:latin typeface="Calibri"/>
                <a:cs typeface="Calibri"/>
              </a:rPr>
              <a:t>of</a:t>
            </a:r>
            <a:r>
              <a:rPr dirty="0" sz="1350" spc="-60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version</a:t>
            </a:r>
            <a:r>
              <a:rPr dirty="0" sz="1350" spc="-55" b="1">
                <a:latin typeface="Calibri"/>
                <a:cs typeface="Calibri"/>
              </a:rPr>
              <a:t> </a:t>
            </a:r>
            <a:r>
              <a:rPr dirty="0" sz="1350" spc="-10" b="1">
                <a:latin typeface="Calibri"/>
                <a:cs typeface="Calibri"/>
              </a:rPr>
              <a:t>x&gt;</a:t>
            </a:r>
            <a:r>
              <a:rPr dirty="0" sz="1350" spc="7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&lt;commit-id</a:t>
            </a:r>
            <a:r>
              <a:rPr dirty="0" sz="1350" spc="-55" b="1">
                <a:latin typeface="Calibri"/>
                <a:cs typeface="Calibri"/>
              </a:rPr>
              <a:t> </a:t>
            </a:r>
            <a:r>
              <a:rPr dirty="0" sz="1350" spc="10" b="1">
                <a:latin typeface="Calibri"/>
                <a:cs typeface="Calibri"/>
              </a:rPr>
              <a:t>of</a:t>
            </a:r>
            <a:r>
              <a:rPr dirty="0" sz="1350" spc="-60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version</a:t>
            </a:r>
            <a:r>
              <a:rPr dirty="0" sz="1350" spc="-55" b="1">
                <a:latin typeface="Calibri"/>
                <a:cs typeface="Calibri"/>
              </a:rPr>
              <a:t> </a:t>
            </a:r>
            <a:r>
              <a:rPr dirty="0" sz="1350" spc="15" b="1">
                <a:latin typeface="Calibri"/>
                <a:cs typeface="Calibri"/>
              </a:rPr>
              <a:t>y&gt;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R="10795">
              <a:lnSpc>
                <a:spcPct val="100000"/>
              </a:lnSpc>
            </a:pPr>
            <a:r>
              <a:rPr dirty="0" sz="1350" spc="5" b="1">
                <a:latin typeface="Calibri"/>
                <a:cs typeface="Calibri"/>
              </a:rPr>
              <a:t>&lt;commit-id&gt;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5">
                <a:latin typeface="Calibri"/>
                <a:cs typeface="Calibri"/>
              </a:rPr>
              <a:t>obtained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output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b="1">
                <a:latin typeface="Calibri"/>
                <a:cs typeface="Calibri"/>
              </a:rPr>
              <a:t>git</a:t>
            </a:r>
            <a:r>
              <a:rPr dirty="0" sz="1350" spc="-145" b="1">
                <a:latin typeface="Calibri"/>
                <a:cs typeface="Calibri"/>
              </a:rPr>
              <a:t> </a:t>
            </a:r>
            <a:r>
              <a:rPr dirty="0" sz="1350" spc="-5" b="1">
                <a:latin typeface="Calibri"/>
                <a:cs typeface="Calibri"/>
              </a:rPr>
              <a:t>log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425" y="2066925"/>
            <a:ext cx="8496300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364" y="2076056"/>
            <a:ext cx="8421258" cy="2600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410972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Merging</a:t>
            </a:r>
            <a:r>
              <a:rPr dirty="0" spc="300"/>
              <a:t> </a:t>
            </a:r>
            <a:r>
              <a:rPr dirty="0" spc="-2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341" y="2826211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25372" y="1168396"/>
            <a:ext cx="6017895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As the </a:t>
            </a:r>
            <a:r>
              <a:rPr dirty="0" sz="1350" spc="-5">
                <a:latin typeface="Calibri"/>
                <a:cs typeface="Calibri"/>
              </a:rPr>
              <a:t>company grows, 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hires </a:t>
            </a:r>
            <a:r>
              <a:rPr dirty="0" sz="1350" spc="-5">
                <a:latin typeface="Calibri"/>
                <a:cs typeface="Calibri"/>
              </a:rPr>
              <a:t>more </a:t>
            </a:r>
            <a:r>
              <a:rPr dirty="0" sz="1350" spc="-10">
                <a:latin typeface="Calibri"/>
                <a:cs typeface="Calibri"/>
              </a:rPr>
              <a:t>people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enhance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features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14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  <a:p>
            <a:pPr marL="22225">
              <a:lnSpc>
                <a:spcPts val="1600"/>
              </a:lnSpc>
            </a:pPr>
            <a:r>
              <a:rPr dirty="0" sz="1350" spc="5">
                <a:latin typeface="Calibri"/>
                <a:cs typeface="Calibri"/>
              </a:rPr>
              <a:t>software.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Developer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</a:t>
            </a:r>
            <a:r>
              <a:rPr dirty="0" sz="1350" spc="4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shares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>
                <a:latin typeface="Calibri"/>
                <a:cs typeface="Calibri"/>
              </a:rPr>
              <a:t> source</a:t>
            </a:r>
            <a:r>
              <a:rPr dirty="0" sz="1350" spc="5">
                <a:latin typeface="Calibri"/>
                <a:cs typeface="Calibri"/>
              </a:rPr>
              <a:t> code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copy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with</a:t>
            </a:r>
            <a:r>
              <a:rPr dirty="0" sz="1350" spc="40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each</a:t>
            </a:r>
            <a:r>
              <a:rPr dirty="0" sz="1350" spc="-4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one</a:t>
            </a:r>
            <a:r>
              <a:rPr dirty="0" sz="1350" spc="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them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to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work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6395" y="2935415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40444" y="3681665"/>
            <a:ext cx="7499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3017" y="3681665"/>
            <a:ext cx="55499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6764" y="1968435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66764" y="3997019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848356" y="4734572"/>
            <a:ext cx="75374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42182" y="2850794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37308" y="3667441"/>
            <a:ext cx="7416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5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7969" y="2545079"/>
            <a:ext cx="1438275" cy="471170"/>
          </a:xfrm>
          <a:custGeom>
            <a:avLst/>
            <a:gdLst/>
            <a:ahLst/>
            <a:cxnLst/>
            <a:rect l="l" t="t" r="r" b="b"/>
            <a:pathLst>
              <a:path w="1438275" h="471169">
                <a:moveTo>
                  <a:pt x="1362741" y="27252"/>
                </a:moveTo>
                <a:lnTo>
                  <a:pt x="0" y="452877"/>
                </a:lnTo>
                <a:lnTo>
                  <a:pt x="5715" y="471047"/>
                </a:lnTo>
                <a:lnTo>
                  <a:pt x="1368430" y="45425"/>
                </a:lnTo>
                <a:lnTo>
                  <a:pt x="1362741" y="27252"/>
                </a:lnTo>
                <a:close/>
              </a:path>
              <a:path w="1438275" h="471169">
                <a:moveTo>
                  <a:pt x="1427988" y="23490"/>
                </a:moveTo>
                <a:lnTo>
                  <a:pt x="1374785" y="23490"/>
                </a:lnTo>
                <a:lnTo>
                  <a:pt x="1380484" y="41660"/>
                </a:lnTo>
                <a:lnTo>
                  <a:pt x="1368430" y="45425"/>
                </a:lnTo>
                <a:lnTo>
                  <a:pt x="1376949" y="72639"/>
                </a:lnTo>
                <a:lnTo>
                  <a:pt x="1427988" y="23490"/>
                </a:lnTo>
                <a:close/>
              </a:path>
              <a:path w="1438275" h="471169">
                <a:moveTo>
                  <a:pt x="1374785" y="23490"/>
                </a:moveTo>
                <a:lnTo>
                  <a:pt x="1362741" y="27252"/>
                </a:lnTo>
                <a:lnTo>
                  <a:pt x="1368430" y="45425"/>
                </a:lnTo>
                <a:lnTo>
                  <a:pt x="1380484" y="41660"/>
                </a:lnTo>
                <a:lnTo>
                  <a:pt x="1374785" y="23490"/>
                </a:lnTo>
                <a:close/>
              </a:path>
              <a:path w="1438275" h="471169">
                <a:moveTo>
                  <a:pt x="1354211" y="0"/>
                </a:moveTo>
                <a:lnTo>
                  <a:pt x="1362741" y="27252"/>
                </a:lnTo>
                <a:lnTo>
                  <a:pt x="1374785" y="23490"/>
                </a:lnTo>
                <a:lnTo>
                  <a:pt x="1427988" y="23490"/>
                </a:lnTo>
                <a:lnTo>
                  <a:pt x="1438275" y="13584"/>
                </a:lnTo>
                <a:lnTo>
                  <a:pt x="135421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39446" y="3388614"/>
            <a:ext cx="1411605" cy="76200"/>
          </a:xfrm>
          <a:custGeom>
            <a:avLst/>
            <a:gdLst/>
            <a:ahLst/>
            <a:cxnLst/>
            <a:rect l="l" t="t" r="r" b="b"/>
            <a:pathLst>
              <a:path w="1411604" h="76200">
                <a:moveTo>
                  <a:pt x="1335030" y="0"/>
                </a:moveTo>
                <a:lnTo>
                  <a:pt x="1335030" y="76200"/>
                </a:lnTo>
                <a:lnTo>
                  <a:pt x="1392180" y="47625"/>
                </a:lnTo>
                <a:lnTo>
                  <a:pt x="1347715" y="47625"/>
                </a:lnTo>
                <a:lnTo>
                  <a:pt x="1347715" y="28575"/>
                </a:lnTo>
                <a:lnTo>
                  <a:pt x="1392180" y="28575"/>
                </a:lnTo>
                <a:lnTo>
                  <a:pt x="1335030" y="0"/>
                </a:lnTo>
                <a:close/>
              </a:path>
              <a:path w="1411604" h="76200">
                <a:moveTo>
                  <a:pt x="133503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335030" y="47625"/>
                </a:lnTo>
                <a:lnTo>
                  <a:pt x="1335030" y="28575"/>
                </a:lnTo>
                <a:close/>
              </a:path>
              <a:path w="1411604" h="76200">
                <a:moveTo>
                  <a:pt x="1392180" y="28575"/>
                </a:moveTo>
                <a:lnTo>
                  <a:pt x="1347715" y="28575"/>
                </a:lnTo>
                <a:lnTo>
                  <a:pt x="1347715" y="47625"/>
                </a:lnTo>
                <a:lnTo>
                  <a:pt x="1392180" y="47625"/>
                </a:lnTo>
                <a:lnTo>
                  <a:pt x="1411230" y="38100"/>
                </a:lnTo>
                <a:lnTo>
                  <a:pt x="1392180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37969" y="3851397"/>
            <a:ext cx="1438275" cy="480059"/>
          </a:xfrm>
          <a:custGeom>
            <a:avLst/>
            <a:gdLst/>
            <a:ahLst/>
            <a:cxnLst/>
            <a:rect l="l" t="t" r="r" b="b"/>
            <a:pathLst>
              <a:path w="1438275" h="480060">
                <a:moveTo>
                  <a:pt x="1362760" y="452294"/>
                </a:moveTo>
                <a:lnTo>
                  <a:pt x="1354089" y="479547"/>
                </a:lnTo>
                <a:lnTo>
                  <a:pt x="1438275" y="466368"/>
                </a:lnTo>
                <a:lnTo>
                  <a:pt x="1427787" y="456163"/>
                </a:lnTo>
                <a:lnTo>
                  <a:pt x="1374907" y="456163"/>
                </a:lnTo>
                <a:lnTo>
                  <a:pt x="1362760" y="452294"/>
                </a:lnTo>
                <a:close/>
              </a:path>
              <a:path w="1438275" h="480060">
                <a:moveTo>
                  <a:pt x="1368526" y="434170"/>
                </a:moveTo>
                <a:lnTo>
                  <a:pt x="1362760" y="452294"/>
                </a:lnTo>
                <a:lnTo>
                  <a:pt x="1374907" y="456163"/>
                </a:lnTo>
                <a:lnTo>
                  <a:pt x="1380606" y="438018"/>
                </a:lnTo>
                <a:lnTo>
                  <a:pt x="1368526" y="434170"/>
                </a:lnTo>
                <a:close/>
              </a:path>
              <a:path w="1438275" h="480060">
                <a:moveTo>
                  <a:pt x="1377193" y="406932"/>
                </a:moveTo>
                <a:lnTo>
                  <a:pt x="1368526" y="434170"/>
                </a:lnTo>
                <a:lnTo>
                  <a:pt x="1380606" y="438018"/>
                </a:lnTo>
                <a:lnTo>
                  <a:pt x="1374907" y="456163"/>
                </a:lnTo>
                <a:lnTo>
                  <a:pt x="1427787" y="456163"/>
                </a:lnTo>
                <a:lnTo>
                  <a:pt x="1377193" y="406932"/>
                </a:lnTo>
                <a:close/>
              </a:path>
              <a:path w="1438275" h="480060">
                <a:moveTo>
                  <a:pt x="5715" y="0"/>
                </a:moveTo>
                <a:lnTo>
                  <a:pt x="0" y="18169"/>
                </a:lnTo>
                <a:lnTo>
                  <a:pt x="1362760" y="452294"/>
                </a:lnTo>
                <a:lnTo>
                  <a:pt x="1368526" y="434170"/>
                </a:lnTo>
                <a:lnTo>
                  <a:pt x="571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6598" y="2571798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47465" y="320184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06598" y="389737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18792" y="234892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3692" y="2705669"/>
            <a:ext cx="1737995" cy="4826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0711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8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8792" y="3722749"/>
            <a:ext cx="4832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05282" y="3033951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29936" y="3520057"/>
            <a:ext cx="4832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914400"/>
            <a:ext cx="6619875" cy="82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6402333" y="0"/>
                </a:moveTo>
                <a:lnTo>
                  <a:pt x="122813" y="0"/>
                </a:lnTo>
                <a:lnTo>
                  <a:pt x="75012" y="9651"/>
                </a:lnTo>
                <a:lnTo>
                  <a:pt x="35974" y="35970"/>
                </a:lnTo>
                <a:lnTo>
                  <a:pt x="9652" y="75005"/>
                </a:lnTo>
                <a:lnTo>
                  <a:pt x="0" y="122803"/>
                </a:lnTo>
                <a:lnTo>
                  <a:pt x="0" y="614050"/>
                </a:lnTo>
                <a:lnTo>
                  <a:pt x="9652" y="661848"/>
                </a:lnTo>
                <a:lnTo>
                  <a:pt x="35974" y="700883"/>
                </a:lnTo>
                <a:lnTo>
                  <a:pt x="75012" y="727202"/>
                </a:lnTo>
                <a:lnTo>
                  <a:pt x="122813" y="736854"/>
                </a:lnTo>
                <a:lnTo>
                  <a:pt x="6402333" y="736854"/>
                </a:lnTo>
                <a:lnTo>
                  <a:pt x="6450132" y="727202"/>
                </a:lnTo>
                <a:lnTo>
                  <a:pt x="6489167" y="700883"/>
                </a:lnTo>
                <a:lnTo>
                  <a:pt x="6515486" y="661848"/>
                </a:lnTo>
                <a:lnTo>
                  <a:pt x="6525137" y="614050"/>
                </a:lnTo>
                <a:lnTo>
                  <a:pt x="6525137" y="122803"/>
                </a:lnTo>
                <a:lnTo>
                  <a:pt x="6515486" y="75005"/>
                </a:lnTo>
                <a:lnTo>
                  <a:pt x="6489167" y="35970"/>
                </a:lnTo>
                <a:lnTo>
                  <a:pt x="6450132" y="9651"/>
                </a:lnTo>
                <a:lnTo>
                  <a:pt x="6402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49370" y="932169"/>
            <a:ext cx="6525259" cy="737235"/>
          </a:xfrm>
          <a:custGeom>
            <a:avLst/>
            <a:gdLst/>
            <a:ahLst/>
            <a:cxnLst/>
            <a:rect l="l" t="t" r="r" b="b"/>
            <a:pathLst>
              <a:path w="6525259" h="737235">
                <a:moveTo>
                  <a:pt x="0" y="122803"/>
                </a:moveTo>
                <a:lnTo>
                  <a:pt x="9652" y="75005"/>
                </a:lnTo>
                <a:lnTo>
                  <a:pt x="35974" y="35970"/>
                </a:lnTo>
                <a:lnTo>
                  <a:pt x="75012" y="9651"/>
                </a:lnTo>
                <a:lnTo>
                  <a:pt x="122813" y="0"/>
                </a:lnTo>
                <a:lnTo>
                  <a:pt x="6402333" y="0"/>
                </a:lnTo>
                <a:lnTo>
                  <a:pt x="6450131" y="9651"/>
                </a:lnTo>
                <a:lnTo>
                  <a:pt x="6489166" y="35970"/>
                </a:lnTo>
                <a:lnTo>
                  <a:pt x="6515485" y="75005"/>
                </a:lnTo>
                <a:lnTo>
                  <a:pt x="6525136" y="122803"/>
                </a:lnTo>
                <a:lnTo>
                  <a:pt x="6525136" y="614050"/>
                </a:lnTo>
                <a:lnTo>
                  <a:pt x="6515485" y="661848"/>
                </a:lnTo>
                <a:lnTo>
                  <a:pt x="6489166" y="700883"/>
                </a:lnTo>
                <a:lnTo>
                  <a:pt x="6450131" y="727202"/>
                </a:lnTo>
                <a:lnTo>
                  <a:pt x="6402333" y="736853"/>
                </a:lnTo>
                <a:lnTo>
                  <a:pt x="122813" y="736853"/>
                </a:lnTo>
                <a:lnTo>
                  <a:pt x="75012" y="727202"/>
                </a:lnTo>
                <a:lnTo>
                  <a:pt x="35974" y="700883"/>
                </a:lnTo>
                <a:lnTo>
                  <a:pt x="9652" y="661848"/>
                </a:lnTo>
                <a:lnTo>
                  <a:pt x="0" y="614050"/>
                </a:lnTo>
                <a:lnTo>
                  <a:pt x="0" y="122803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66192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</a:t>
            </a:r>
            <a:r>
              <a:rPr dirty="0" sz="2750" spc="-3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615" y="1073083"/>
            <a:ext cx="5961380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developer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>
                <a:latin typeface="Calibri"/>
                <a:cs typeface="Calibri"/>
              </a:rPr>
              <a:t>code/feature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 spc="-15">
                <a:latin typeface="Calibri"/>
                <a:cs typeface="Calibri"/>
              </a:rPr>
              <a:t>branch, 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will have</a:t>
            </a:r>
            <a:r>
              <a:rPr dirty="0" sz="1350" spc="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to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combined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5">
                <a:latin typeface="Calibri"/>
                <a:cs typeface="Calibri"/>
              </a:rPr>
              <a:t>branch. </a:t>
            </a:r>
            <a:r>
              <a:rPr dirty="0" sz="1350" spc="-10">
                <a:latin typeface="Calibri"/>
                <a:cs typeface="Calibri"/>
              </a:rPr>
              <a:t>This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done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>
                <a:latin typeface="Calibri"/>
                <a:cs typeface="Calibri"/>
              </a:rPr>
              <a:t>two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ways: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0170" y="2731846"/>
            <a:ext cx="920775" cy="1370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7075" y="321945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82330" y="3237168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8107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7075" y="2219325"/>
            <a:ext cx="2324100" cy="733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82330" y="2239530"/>
            <a:ext cx="2235200" cy="642620"/>
          </a:xfrm>
          <a:prstGeom prst="rect">
            <a:avLst/>
          </a:prstGeom>
          <a:ln w="12700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957580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976" y="2316147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80354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36507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2"/>
                </a:lnTo>
                <a:lnTo>
                  <a:pt x="17613" y="18133"/>
                </a:lnTo>
                <a:lnTo>
                  <a:pt x="4727" y="37833"/>
                </a:lnTo>
                <a:lnTo>
                  <a:pt x="0" y="61984"/>
                </a:lnTo>
                <a:lnTo>
                  <a:pt x="4727" y="86057"/>
                </a:lnTo>
                <a:lnTo>
                  <a:pt x="17613" y="105714"/>
                </a:lnTo>
                <a:lnTo>
                  <a:pt x="36711" y="118965"/>
                </a:lnTo>
                <a:lnTo>
                  <a:pt x="60076" y="123825"/>
                </a:lnTo>
                <a:lnTo>
                  <a:pt x="83504" y="118965"/>
                </a:lnTo>
                <a:lnTo>
                  <a:pt x="102595" y="105714"/>
                </a:lnTo>
                <a:lnTo>
                  <a:pt x="115445" y="86057"/>
                </a:lnTo>
                <a:lnTo>
                  <a:pt x="120152" y="61984"/>
                </a:lnTo>
                <a:lnTo>
                  <a:pt x="115445" y="37833"/>
                </a:lnTo>
                <a:lnTo>
                  <a:pt x="102595" y="18133"/>
                </a:lnTo>
                <a:lnTo>
                  <a:pt x="83504" y="4862"/>
                </a:lnTo>
                <a:lnTo>
                  <a:pt x="60076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92692" y="341705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45" y="0"/>
                </a:moveTo>
                <a:lnTo>
                  <a:pt x="36686" y="4862"/>
                </a:lnTo>
                <a:lnTo>
                  <a:pt x="17598" y="18133"/>
                </a:lnTo>
                <a:lnTo>
                  <a:pt x="4722" y="37833"/>
                </a:lnTo>
                <a:lnTo>
                  <a:pt x="0" y="61984"/>
                </a:lnTo>
                <a:lnTo>
                  <a:pt x="4722" y="86057"/>
                </a:lnTo>
                <a:lnTo>
                  <a:pt x="17598" y="105714"/>
                </a:lnTo>
                <a:lnTo>
                  <a:pt x="36686" y="118965"/>
                </a:lnTo>
                <a:lnTo>
                  <a:pt x="60045" y="123825"/>
                </a:lnTo>
                <a:lnTo>
                  <a:pt x="83474" y="118965"/>
                </a:lnTo>
                <a:lnTo>
                  <a:pt x="102565" y="105714"/>
                </a:lnTo>
                <a:lnTo>
                  <a:pt x="115415" y="86057"/>
                </a:lnTo>
                <a:lnTo>
                  <a:pt x="120121" y="61984"/>
                </a:lnTo>
                <a:lnTo>
                  <a:pt x="115415" y="37833"/>
                </a:lnTo>
                <a:lnTo>
                  <a:pt x="102565" y="18133"/>
                </a:lnTo>
                <a:lnTo>
                  <a:pt x="83474" y="4862"/>
                </a:lnTo>
                <a:lnTo>
                  <a:pt x="6004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68730" y="3617976"/>
            <a:ext cx="120014" cy="124460"/>
          </a:xfrm>
          <a:custGeom>
            <a:avLst/>
            <a:gdLst/>
            <a:ahLst/>
            <a:cxnLst/>
            <a:rect l="l" t="t" r="r" b="b"/>
            <a:pathLst>
              <a:path w="120014" h="124460">
                <a:moveTo>
                  <a:pt x="59954" y="0"/>
                </a:moveTo>
                <a:lnTo>
                  <a:pt x="36596" y="4879"/>
                </a:lnTo>
                <a:lnTo>
                  <a:pt x="17541" y="18176"/>
                </a:lnTo>
                <a:lnTo>
                  <a:pt x="4704" y="37878"/>
                </a:lnTo>
                <a:lnTo>
                  <a:pt x="0" y="61971"/>
                </a:lnTo>
                <a:lnTo>
                  <a:pt x="4704" y="86072"/>
                </a:lnTo>
                <a:lnTo>
                  <a:pt x="17541" y="105778"/>
                </a:lnTo>
                <a:lnTo>
                  <a:pt x="36596" y="119076"/>
                </a:lnTo>
                <a:lnTo>
                  <a:pt x="59954" y="123956"/>
                </a:lnTo>
                <a:lnTo>
                  <a:pt x="83365" y="119076"/>
                </a:lnTo>
                <a:lnTo>
                  <a:pt x="102447" y="105778"/>
                </a:lnTo>
                <a:lnTo>
                  <a:pt x="115293" y="86072"/>
                </a:lnTo>
                <a:lnTo>
                  <a:pt x="119999" y="61971"/>
                </a:lnTo>
                <a:lnTo>
                  <a:pt x="115293" y="37878"/>
                </a:lnTo>
                <a:lnTo>
                  <a:pt x="102447" y="18176"/>
                </a:lnTo>
                <a:lnTo>
                  <a:pt x="83365" y="4879"/>
                </a:lnTo>
                <a:lnTo>
                  <a:pt x="599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12180" y="361772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6" y="0"/>
                </a:moveTo>
                <a:lnTo>
                  <a:pt x="36711" y="4861"/>
                </a:lnTo>
                <a:lnTo>
                  <a:pt x="17613" y="18127"/>
                </a:lnTo>
                <a:lnTo>
                  <a:pt x="4727" y="37822"/>
                </a:lnTo>
                <a:lnTo>
                  <a:pt x="0" y="61971"/>
                </a:lnTo>
                <a:lnTo>
                  <a:pt x="4727" y="86047"/>
                </a:lnTo>
                <a:lnTo>
                  <a:pt x="17613" y="105708"/>
                </a:lnTo>
                <a:lnTo>
                  <a:pt x="36711" y="118964"/>
                </a:lnTo>
                <a:lnTo>
                  <a:pt x="60076" y="123825"/>
                </a:lnTo>
                <a:lnTo>
                  <a:pt x="83453" y="118964"/>
                </a:lnTo>
                <a:lnTo>
                  <a:pt x="102549" y="105708"/>
                </a:lnTo>
                <a:lnTo>
                  <a:pt x="115428" y="86047"/>
                </a:lnTo>
                <a:lnTo>
                  <a:pt x="120152" y="61971"/>
                </a:lnTo>
                <a:lnTo>
                  <a:pt x="115428" y="37822"/>
                </a:lnTo>
                <a:lnTo>
                  <a:pt x="102549" y="18127"/>
                </a:lnTo>
                <a:lnTo>
                  <a:pt x="83453" y="4861"/>
                </a:lnTo>
                <a:lnTo>
                  <a:pt x="60076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96574" y="344094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52500" y="353529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0" y="44736"/>
                </a:moveTo>
                <a:lnTo>
                  <a:pt x="1524" y="61590"/>
                </a:lnTo>
                <a:lnTo>
                  <a:pt x="77205" y="100584"/>
                </a:lnTo>
                <a:lnTo>
                  <a:pt x="69503" y="54995"/>
                </a:lnTo>
                <a:lnTo>
                  <a:pt x="32004" y="54995"/>
                </a:lnTo>
                <a:lnTo>
                  <a:pt x="24510" y="44736"/>
                </a:lnTo>
                <a:close/>
              </a:path>
              <a:path w="77470" h="100964">
                <a:moveTo>
                  <a:pt x="39880" y="33467"/>
                </a:moveTo>
                <a:lnTo>
                  <a:pt x="24510" y="44736"/>
                </a:lnTo>
                <a:lnTo>
                  <a:pt x="32004" y="54995"/>
                </a:lnTo>
                <a:lnTo>
                  <a:pt x="47365" y="43683"/>
                </a:lnTo>
                <a:lnTo>
                  <a:pt x="39880" y="33467"/>
                </a:lnTo>
                <a:close/>
              </a:path>
              <a:path w="77470" h="100964">
                <a:moveTo>
                  <a:pt x="63002" y="16514"/>
                </a:moveTo>
                <a:lnTo>
                  <a:pt x="39880" y="33467"/>
                </a:lnTo>
                <a:lnTo>
                  <a:pt x="47365" y="43683"/>
                </a:lnTo>
                <a:lnTo>
                  <a:pt x="32004" y="54995"/>
                </a:lnTo>
                <a:lnTo>
                  <a:pt x="69503" y="54995"/>
                </a:lnTo>
                <a:lnTo>
                  <a:pt x="63002" y="16514"/>
                </a:lnTo>
                <a:close/>
              </a:path>
              <a:path w="77470" h="100964">
                <a:moveTo>
                  <a:pt x="15361" y="0"/>
                </a:moveTo>
                <a:lnTo>
                  <a:pt x="0" y="11180"/>
                </a:lnTo>
                <a:lnTo>
                  <a:pt x="24510" y="44736"/>
                </a:lnTo>
                <a:lnTo>
                  <a:pt x="39880" y="33467"/>
                </a:lnTo>
                <a:lnTo>
                  <a:pt x="1536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62878" y="3443096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38428" y="363931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04" y="0"/>
                </a:moveTo>
                <a:lnTo>
                  <a:pt x="55504" y="76200"/>
                </a:lnTo>
                <a:lnTo>
                  <a:pt x="112654" y="47625"/>
                </a:lnTo>
                <a:lnTo>
                  <a:pt x="68199" y="47625"/>
                </a:lnTo>
                <a:lnTo>
                  <a:pt x="68199" y="28575"/>
                </a:lnTo>
                <a:lnTo>
                  <a:pt x="112654" y="28575"/>
                </a:lnTo>
                <a:lnTo>
                  <a:pt x="55504" y="0"/>
                </a:lnTo>
                <a:close/>
              </a:path>
              <a:path w="132079" h="76200">
                <a:moveTo>
                  <a:pt x="555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04" y="47625"/>
                </a:lnTo>
                <a:lnTo>
                  <a:pt x="55504" y="28575"/>
                </a:lnTo>
                <a:close/>
              </a:path>
              <a:path w="132079" h="76200">
                <a:moveTo>
                  <a:pt x="112654" y="28575"/>
                </a:moveTo>
                <a:lnTo>
                  <a:pt x="68199" y="28575"/>
                </a:lnTo>
                <a:lnTo>
                  <a:pt x="68199" y="47625"/>
                </a:lnTo>
                <a:lnTo>
                  <a:pt x="112654" y="47625"/>
                </a:lnTo>
                <a:lnTo>
                  <a:pt x="131704" y="38100"/>
                </a:lnTo>
                <a:lnTo>
                  <a:pt x="112654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88607" y="347077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190" y="197358"/>
                </a:moveTo>
                <a:lnTo>
                  <a:pt x="21457" y="199144"/>
                </a:lnTo>
                <a:lnTo>
                  <a:pt x="21976" y="199144"/>
                </a:lnTo>
                <a:lnTo>
                  <a:pt x="0" y="199644"/>
                </a:lnTo>
                <a:lnTo>
                  <a:pt x="518" y="218694"/>
                </a:lnTo>
                <a:lnTo>
                  <a:pt x="22738" y="218194"/>
                </a:lnTo>
                <a:lnTo>
                  <a:pt x="44958" y="216408"/>
                </a:lnTo>
                <a:lnTo>
                  <a:pt x="88270" y="209931"/>
                </a:lnTo>
                <a:lnTo>
                  <a:pt x="128778" y="199775"/>
                </a:lnTo>
                <a:lnTo>
                  <a:pt x="135681" y="197489"/>
                </a:lnTo>
                <a:lnTo>
                  <a:pt x="42793" y="197489"/>
                </a:lnTo>
                <a:lnTo>
                  <a:pt x="43190" y="197358"/>
                </a:lnTo>
                <a:close/>
              </a:path>
              <a:path w="244475" h="219075">
                <a:moveTo>
                  <a:pt x="84703" y="191143"/>
                </a:moveTo>
                <a:lnTo>
                  <a:pt x="63764" y="194822"/>
                </a:lnTo>
                <a:lnTo>
                  <a:pt x="64282" y="194822"/>
                </a:lnTo>
                <a:lnTo>
                  <a:pt x="42793" y="197489"/>
                </a:lnTo>
                <a:lnTo>
                  <a:pt x="135681" y="197489"/>
                </a:lnTo>
                <a:lnTo>
                  <a:pt x="147584" y="193548"/>
                </a:lnTo>
                <a:lnTo>
                  <a:pt x="153366" y="191262"/>
                </a:lnTo>
                <a:lnTo>
                  <a:pt x="84338" y="191262"/>
                </a:lnTo>
                <a:lnTo>
                  <a:pt x="84703" y="191143"/>
                </a:lnTo>
                <a:close/>
              </a:path>
              <a:path w="244475" h="219075">
                <a:moveTo>
                  <a:pt x="164599" y="186821"/>
                </a:moveTo>
                <a:lnTo>
                  <a:pt x="104515" y="186821"/>
                </a:lnTo>
                <a:lnTo>
                  <a:pt x="104028" y="186952"/>
                </a:lnTo>
                <a:lnTo>
                  <a:pt x="84338" y="191262"/>
                </a:lnTo>
                <a:lnTo>
                  <a:pt x="153366" y="191262"/>
                </a:lnTo>
                <a:lnTo>
                  <a:pt x="164599" y="186821"/>
                </a:lnTo>
                <a:close/>
              </a:path>
              <a:path w="244475" h="219075">
                <a:moveTo>
                  <a:pt x="104414" y="186843"/>
                </a:moveTo>
                <a:lnTo>
                  <a:pt x="103920" y="186952"/>
                </a:lnTo>
                <a:lnTo>
                  <a:pt x="104414" y="186843"/>
                </a:lnTo>
                <a:close/>
              </a:path>
              <a:path w="244475" h="219075">
                <a:moveTo>
                  <a:pt x="176071" y="181487"/>
                </a:moveTo>
                <a:lnTo>
                  <a:pt x="123444" y="181487"/>
                </a:lnTo>
                <a:lnTo>
                  <a:pt x="104414" y="186843"/>
                </a:lnTo>
                <a:lnTo>
                  <a:pt x="164599" y="186821"/>
                </a:lnTo>
                <a:lnTo>
                  <a:pt x="165232" y="186571"/>
                </a:lnTo>
                <a:lnTo>
                  <a:pt x="176071" y="181487"/>
                </a:lnTo>
                <a:close/>
              </a:path>
              <a:path w="244475" h="219075">
                <a:moveTo>
                  <a:pt x="187801" y="175522"/>
                </a:moveTo>
                <a:lnTo>
                  <a:pt x="141366" y="175522"/>
                </a:lnTo>
                <a:lnTo>
                  <a:pt x="122956" y="181618"/>
                </a:lnTo>
                <a:lnTo>
                  <a:pt x="123444" y="181487"/>
                </a:lnTo>
                <a:lnTo>
                  <a:pt x="176071" y="181487"/>
                </a:lnTo>
                <a:lnTo>
                  <a:pt x="181477" y="178951"/>
                </a:lnTo>
                <a:lnTo>
                  <a:pt x="187801" y="175522"/>
                </a:lnTo>
                <a:close/>
              </a:path>
              <a:path w="244475" h="219075">
                <a:moveTo>
                  <a:pt x="209976" y="161806"/>
                </a:moveTo>
                <a:lnTo>
                  <a:pt x="173248" y="161806"/>
                </a:lnTo>
                <a:lnTo>
                  <a:pt x="157490" y="169164"/>
                </a:lnTo>
                <a:lnTo>
                  <a:pt x="140848" y="175641"/>
                </a:lnTo>
                <a:lnTo>
                  <a:pt x="141366" y="175522"/>
                </a:lnTo>
                <a:lnTo>
                  <a:pt x="187801" y="175522"/>
                </a:lnTo>
                <a:lnTo>
                  <a:pt x="196474" y="170819"/>
                </a:lnTo>
                <a:lnTo>
                  <a:pt x="209740" y="161999"/>
                </a:lnTo>
                <a:lnTo>
                  <a:pt x="209976" y="161806"/>
                </a:lnTo>
                <a:close/>
              </a:path>
              <a:path w="244475" h="219075">
                <a:moveTo>
                  <a:pt x="158008" y="168914"/>
                </a:moveTo>
                <a:lnTo>
                  <a:pt x="157370" y="169164"/>
                </a:lnTo>
                <a:lnTo>
                  <a:pt x="158008" y="168914"/>
                </a:lnTo>
                <a:close/>
              </a:path>
              <a:path w="244475" h="219075">
                <a:moveTo>
                  <a:pt x="219102" y="154305"/>
                </a:moveTo>
                <a:lnTo>
                  <a:pt x="186964" y="154305"/>
                </a:lnTo>
                <a:lnTo>
                  <a:pt x="186324" y="154686"/>
                </a:lnTo>
                <a:lnTo>
                  <a:pt x="172833" y="161999"/>
                </a:lnTo>
                <a:lnTo>
                  <a:pt x="173248" y="161806"/>
                </a:lnTo>
                <a:lnTo>
                  <a:pt x="209976" y="161806"/>
                </a:lnTo>
                <a:lnTo>
                  <a:pt x="219102" y="154305"/>
                </a:lnTo>
                <a:close/>
              </a:path>
              <a:path w="244475" h="219075">
                <a:moveTo>
                  <a:pt x="186597" y="154504"/>
                </a:moveTo>
                <a:lnTo>
                  <a:pt x="186264" y="154686"/>
                </a:lnTo>
                <a:lnTo>
                  <a:pt x="186597" y="154504"/>
                </a:lnTo>
                <a:close/>
              </a:path>
              <a:path w="244475" h="219075">
                <a:moveTo>
                  <a:pt x="186964" y="154305"/>
                </a:moveTo>
                <a:lnTo>
                  <a:pt x="186597" y="154504"/>
                </a:lnTo>
                <a:lnTo>
                  <a:pt x="186324" y="154686"/>
                </a:lnTo>
                <a:lnTo>
                  <a:pt x="186964" y="154305"/>
                </a:lnTo>
                <a:close/>
              </a:path>
              <a:path w="244475" h="219075">
                <a:moveTo>
                  <a:pt x="227016" y="146435"/>
                </a:moveTo>
                <a:lnTo>
                  <a:pt x="198760" y="146435"/>
                </a:lnTo>
                <a:lnTo>
                  <a:pt x="186597" y="154504"/>
                </a:lnTo>
                <a:lnTo>
                  <a:pt x="186964" y="154305"/>
                </a:lnTo>
                <a:lnTo>
                  <a:pt x="219102" y="154305"/>
                </a:lnTo>
                <a:lnTo>
                  <a:pt x="221101" y="152662"/>
                </a:lnTo>
                <a:lnTo>
                  <a:pt x="227016" y="146435"/>
                </a:lnTo>
                <a:close/>
              </a:path>
              <a:path w="244475" h="219075">
                <a:moveTo>
                  <a:pt x="233873" y="138303"/>
                </a:moveTo>
                <a:lnTo>
                  <a:pt x="208544" y="138303"/>
                </a:lnTo>
                <a:lnTo>
                  <a:pt x="207660" y="139065"/>
                </a:lnTo>
                <a:lnTo>
                  <a:pt x="198039" y="146913"/>
                </a:lnTo>
                <a:lnTo>
                  <a:pt x="198760" y="146435"/>
                </a:lnTo>
                <a:lnTo>
                  <a:pt x="227016" y="146435"/>
                </a:lnTo>
                <a:lnTo>
                  <a:pt x="230398" y="142875"/>
                </a:lnTo>
                <a:lnTo>
                  <a:pt x="233873" y="138303"/>
                </a:lnTo>
                <a:close/>
              </a:path>
              <a:path w="244475" h="219075">
                <a:moveTo>
                  <a:pt x="207826" y="138891"/>
                </a:moveTo>
                <a:lnTo>
                  <a:pt x="207614" y="139065"/>
                </a:lnTo>
                <a:lnTo>
                  <a:pt x="207826" y="138891"/>
                </a:lnTo>
                <a:close/>
              </a:path>
              <a:path w="244475" h="219075">
                <a:moveTo>
                  <a:pt x="208544" y="138303"/>
                </a:moveTo>
                <a:lnTo>
                  <a:pt x="207826" y="138891"/>
                </a:lnTo>
                <a:lnTo>
                  <a:pt x="207660" y="139065"/>
                </a:lnTo>
                <a:lnTo>
                  <a:pt x="208544" y="138303"/>
                </a:lnTo>
                <a:close/>
              </a:path>
              <a:path w="244475" h="219075">
                <a:moveTo>
                  <a:pt x="238886" y="130052"/>
                </a:moveTo>
                <a:lnTo>
                  <a:pt x="216286" y="130052"/>
                </a:lnTo>
                <a:lnTo>
                  <a:pt x="215646" y="130814"/>
                </a:lnTo>
                <a:lnTo>
                  <a:pt x="207826" y="138891"/>
                </a:lnTo>
                <a:lnTo>
                  <a:pt x="208544" y="138303"/>
                </a:lnTo>
                <a:lnTo>
                  <a:pt x="233873" y="138303"/>
                </a:lnTo>
                <a:lnTo>
                  <a:pt x="234452" y="137541"/>
                </a:lnTo>
                <a:lnTo>
                  <a:pt x="237865" y="132088"/>
                </a:lnTo>
                <a:lnTo>
                  <a:pt x="238886" y="130052"/>
                </a:lnTo>
                <a:close/>
              </a:path>
              <a:path w="244475" h="219075">
                <a:moveTo>
                  <a:pt x="215975" y="130376"/>
                </a:moveTo>
                <a:lnTo>
                  <a:pt x="215556" y="130814"/>
                </a:lnTo>
                <a:lnTo>
                  <a:pt x="215975" y="130376"/>
                </a:lnTo>
                <a:close/>
              </a:path>
              <a:path w="244475" h="219075">
                <a:moveTo>
                  <a:pt x="216286" y="130052"/>
                </a:moveTo>
                <a:lnTo>
                  <a:pt x="215975" y="130376"/>
                </a:lnTo>
                <a:lnTo>
                  <a:pt x="215646" y="130814"/>
                </a:lnTo>
                <a:lnTo>
                  <a:pt x="216286" y="130052"/>
                </a:lnTo>
                <a:close/>
              </a:path>
              <a:path w="244475" h="219075">
                <a:moveTo>
                  <a:pt x="240757" y="126242"/>
                </a:moveTo>
                <a:lnTo>
                  <a:pt x="219090" y="126242"/>
                </a:lnTo>
                <a:lnTo>
                  <a:pt x="218572" y="127004"/>
                </a:lnTo>
                <a:lnTo>
                  <a:pt x="215975" y="130376"/>
                </a:lnTo>
                <a:lnTo>
                  <a:pt x="216286" y="130052"/>
                </a:lnTo>
                <a:lnTo>
                  <a:pt x="238886" y="130052"/>
                </a:lnTo>
                <a:lnTo>
                  <a:pt x="240660" y="126511"/>
                </a:lnTo>
                <a:lnTo>
                  <a:pt x="240757" y="126242"/>
                </a:lnTo>
                <a:close/>
              </a:path>
              <a:path w="244475" h="219075">
                <a:moveTo>
                  <a:pt x="218887" y="126511"/>
                </a:moveTo>
                <a:lnTo>
                  <a:pt x="218516" y="127004"/>
                </a:lnTo>
                <a:lnTo>
                  <a:pt x="218887" y="126511"/>
                </a:lnTo>
                <a:close/>
              </a:path>
              <a:path w="244475" h="219075">
                <a:moveTo>
                  <a:pt x="219090" y="126242"/>
                </a:moveTo>
                <a:lnTo>
                  <a:pt x="218887" y="126511"/>
                </a:lnTo>
                <a:lnTo>
                  <a:pt x="218572" y="127004"/>
                </a:lnTo>
                <a:lnTo>
                  <a:pt x="219090" y="126242"/>
                </a:lnTo>
                <a:close/>
              </a:path>
              <a:path w="244475" h="219075">
                <a:moveTo>
                  <a:pt x="242091" y="122432"/>
                </a:moveTo>
                <a:lnTo>
                  <a:pt x="221498" y="122432"/>
                </a:lnTo>
                <a:lnTo>
                  <a:pt x="220980" y="123325"/>
                </a:lnTo>
                <a:lnTo>
                  <a:pt x="218887" y="126511"/>
                </a:lnTo>
                <a:lnTo>
                  <a:pt x="219090" y="126242"/>
                </a:lnTo>
                <a:lnTo>
                  <a:pt x="240757" y="126242"/>
                </a:lnTo>
                <a:lnTo>
                  <a:pt x="242091" y="122432"/>
                </a:lnTo>
                <a:close/>
              </a:path>
              <a:path w="244475" h="219075">
                <a:moveTo>
                  <a:pt x="221148" y="122978"/>
                </a:moveTo>
                <a:lnTo>
                  <a:pt x="220926" y="123325"/>
                </a:lnTo>
                <a:lnTo>
                  <a:pt x="221148" y="122978"/>
                </a:lnTo>
                <a:close/>
              </a:path>
              <a:path w="244475" h="219075">
                <a:moveTo>
                  <a:pt x="221498" y="122432"/>
                </a:moveTo>
                <a:lnTo>
                  <a:pt x="221148" y="122978"/>
                </a:lnTo>
                <a:lnTo>
                  <a:pt x="220980" y="123325"/>
                </a:lnTo>
                <a:lnTo>
                  <a:pt x="221498" y="122432"/>
                </a:lnTo>
                <a:close/>
              </a:path>
              <a:path w="244475" h="219075">
                <a:moveTo>
                  <a:pt x="243096" y="118622"/>
                </a:moveTo>
                <a:lnTo>
                  <a:pt x="223266" y="118622"/>
                </a:lnTo>
                <a:lnTo>
                  <a:pt x="221148" y="122978"/>
                </a:lnTo>
                <a:lnTo>
                  <a:pt x="221498" y="122432"/>
                </a:lnTo>
                <a:lnTo>
                  <a:pt x="242091" y="122432"/>
                </a:lnTo>
                <a:lnTo>
                  <a:pt x="242712" y="120658"/>
                </a:lnTo>
                <a:lnTo>
                  <a:pt x="243096" y="118622"/>
                </a:lnTo>
                <a:close/>
              </a:path>
              <a:path w="244475" h="219075">
                <a:moveTo>
                  <a:pt x="243768" y="115062"/>
                </a:moveTo>
                <a:lnTo>
                  <a:pt x="224424" y="115062"/>
                </a:lnTo>
                <a:lnTo>
                  <a:pt x="224028" y="116336"/>
                </a:lnTo>
                <a:lnTo>
                  <a:pt x="222790" y="119600"/>
                </a:lnTo>
                <a:lnTo>
                  <a:pt x="223266" y="118622"/>
                </a:lnTo>
                <a:lnTo>
                  <a:pt x="243096" y="118622"/>
                </a:lnTo>
                <a:lnTo>
                  <a:pt x="243768" y="115062"/>
                </a:lnTo>
                <a:close/>
              </a:path>
              <a:path w="244475" h="219075">
                <a:moveTo>
                  <a:pt x="224120" y="115905"/>
                </a:moveTo>
                <a:lnTo>
                  <a:pt x="223965" y="116336"/>
                </a:lnTo>
                <a:lnTo>
                  <a:pt x="224120" y="115905"/>
                </a:lnTo>
                <a:close/>
              </a:path>
              <a:path w="244475" h="219075">
                <a:moveTo>
                  <a:pt x="224424" y="115062"/>
                </a:moveTo>
                <a:lnTo>
                  <a:pt x="224120" y="115905"/>
                </a:lnTo>
                <a:lnTo>
                  <a:pt x="224028" y="116336"/>
                </a:lnTo>
                <a:lnTo>
                  <a:pt x="224424" y="115062"/>
                </a:lnTo>
                <a:close/>
              </a:path>
              <a:path w="244475" h="219075">
                <a:moveTo>
                  <a:pt x="244115" y="111514"/>
                </a:moveTo>
                <a:lnTo>
                  <a:pt x="225064" y="111514"/>
                </a:lnTo>
                <a:lnTo>
                  <a:pt x="224911" y="112657"/>
                </a:lnTo>
                <a:lnTo>
                  <a:pt x="224120" y="115905"/>
                </a:lnTo>
                <a:lnTo>
                  <a:pt x="224424" y="115062"/>
                </a:lnTo>
                <a:lnTo>
                  <a:pt x="243768" y="115062"/>
                </a:lnTo>
                <a:lnTo>
                  <a:pt x="243840" y="114681"/>
                </a:lnTo>
                <a:lnTo>
                  <a:pt x="244115" y="111514"/>
                </a:lnTo>
                <a:close/>
              </a:path>
              <a:path w="244475" h="219075">
                <a:moveTo>
                  <a:pt x="224972" y="111943"/>
                </a:moveTo>
                <a:lnTo>
                  <a:pt x="224818" y="112657"/>
                </a:lnTo>
                <a:lnTo>
                  <a:pt x="224972" y="111943"/>
                </a:lnTo>
                <a:close/>
              </a:path>
              <a:path w="244475" h="219075">
                <a:moveTo>
                  <a:pt x="225064" y="111514"/>
                </a:moveTo>
                <a:lnTo>
                  <a:pt x="224972" y="111943"/>
                </a:lnTo>
                <a:lnTo>
                  <a:pt x="224911" y="112657"/>
                </a:lnTo>
                <a:lnTo>
                  <a:pt x="225064" y="111514"/>
                </a:lnTo>
                <a:close/>
              </a:path>
              <a:path w="244475" h="219075">
                <a:moveTo>
                  <a:pt x="244303" y="107954"/>
                </a:moveTo>
                <a:lnTo>
                  <a:pt x="225308" y="107954"/>
                </a:lnTo>
                <a:lnTo>
                  <a:pt x="225308" y="109347"/>
                </a:lnTo>
                <a:lnTo>
                  <a:pt x="224972" y="111943"/>
                </a:lnTo>
                <a:lnTo>
                  <a:pt x="225064" y="111514"/>
                </a:lnTo>
                <a:lnTo>
                  <a:pt x="244115" y="111514"/>
                </a:lnTo>
                <a:lnTo>
                  <a:pt x="244303" y="109347"/>
                </a:lnTo>
                <a:lnTo>
                  <a:pt x="244303" y="107954"/>
                </a:lnTo>
                <a:close/>
              </a:path>
              <a:path w="244475" h="219075">
                <a:moveTo>
                  <a:pt x="225250" y="108637"/>
                </a:moveTo>
                <a:lnTo>
                  <a:pt x="225190" y="109347"/>
                </a:lnTo>
                <a:lnTo>
                  <a:pt x="225250" y="108637"/>
                </a:lnTo>
                <a:close/>
              </a:path>
              <a:path w="244475" h="219075">
                <a:moveTo>
                  <a:pt x="222900" y="91821"/>
                </a:moveTo>
                <a:lnTo>
                  <a:pt x="224790" y="101096"/>
                </a:lnTo>
                <a:lnTo>
                  <a:pt x="224638" y="101096"/>
                </a:lnTo>
                <a:lnTo>
                  <a:pt x="225250" y="108637"/>
                </a:lnTo>
                <a:lnTo>
                  <a:pt x="225308" y="107954"/>
                </a:lnTo>
                <a:lnTo>
                  <a:pt x="244303" y="107954"/>
                </a:lnTo>
                <a:lnTo>
                  <a:pt x="243813" y="101096"/>
                </a:lnTo>
                <a:lnTo>
                  <a:pt x="224790" y="101096"/>
                </a:lnTo>
                <a:lnTo>
                  <a:pt x="224546" y="99953"/>
                </a:lnTo>
                <a:lnTo>
                  <a:pt x="243732" y="99953"/>
                </a:lnTo>
                <a:lnTo>
                  <a:pt x="243596" y="98048"/>
                </a:lnTo>
                <a:lnTo>
                  <a:pt x="242576" y="92845"/>
                </a:lnTo>
                <a:lnTo>
                  <a:pt x="223266" y="92845"/>
                </a:lnTo>
                <a:lnTo>
                  <a:pt x="222900" y="91821"/>
                </a:lnTo>
                <a:close/>
              </a:path>
              <a:path w="244475" h="219075">
                <a:moveTo>
                  <a:pt x="220218" y="83701"/>
                </a:moveTo>
                <a:lnTo>
                  <a:pt x="223266" y="92845"/>
                </a:lnTo>
                <a:lnTo>
                  <a:pt x="242576" y="92845"/>
                </a:lnTo>
                <a:lnTo>
                  <a:pt x="241554" y="87630"/>
                </a:lnTo>
                <a:lnTo>
                  <a:pt x="240620" y="84713"/>
                </a:lnTo>
                <a:lnTo>
                  <a:pt x="220736" y="84713"/>
                </a:lnTo>
                <a:lnTo>
                  <a:pt x="220218" y="83701"/>
                </a:lnTo>
                <a:close/>
              </a:path>
              <a:path w="244475" h="219075">
                <a:moveTo>
                  <a:pt x="237558" y="75819"/>
                </a:moveTo>
                <a:lnTo>
                  <a:pt x="216529" y="75819"/>
                </a:lnTo>
                <a:lnTo>
                  <a:pt x="216926" y="76581"/>
                </a:lnTo>
                <a:lnTo>
                  <a:pt x="220736" y="84713"/>
                </a:lnTo>
                <a:lnTo>
                  <a:pt x="240620" y="84713"/>
                </a:lnTo>
                <a:lnTo>
                  <a:pt x="238262" y="77343"/>
                </a:lnTo>
                <a:lnTo>
                  <a:pt x="237558" y="75819"/>
                </a:lnTo>
                <a:close/>
              </a:path>
              <a:path w="244475" h="219075">
                <a:moveTo>
                  <a:pt x="216725" y="76231"/>
                </a:moveTo>
                <a:lnTo>
                  <a:pt x="216890" y="76581"/>
                </a:lnTo>
                <a:lnTo>
                  <a:pt x="216725" y="76231"/>
                </a:lnTo>
                <a:close/>
              </a:path>
              <a:path w="244475" h="219075">
                <a:moveTo>
                  <a:pt x="216529" y="75819"/>
                </a:moveTo>
                <a:lnTo>
                  <a:pt x="216725" y="76231"/>
                </a:lnTo>
                <a:lnTo>
                  <a:pt x="216926" y="76581"/>
                </a:lnTo>
                <a:lnTo>
                  <a:pt x="216529" y="75819"/>
                </a:lnTo>
                <a:close/>
              </a:path>
              <a:path w="244475" h="219075">
                <a:moveTo>
                  <a:pt x="233926" y="67949"/>
                </a:moveTo>
                <a:lnTo>
                  <a:pt x="211957" y="67949"/>
                </a:lnTo>
                <a:lnTo>
                  <a:pt x="212476" y="68711"/>
                </a:lnTo>
                <a:lnTo>
                  <a:pt x="216725" y="76231"/>
                </a:lnTo>
                <a:lnTo>
                  <a:pt x="216529" y="75819"/>
                </a:lnTo>
                <a:lnTo>
                  <a:pt x="237558" y="75819"/>
                </a:lnTo>
                <a:lnTo>
                  <a:pt x="233926" y="67949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06" y="8263"/>
                </a:lnTo>
                <a:lnTo>
                  <a:pt x="181752" y="71128"/>
                </a:lnTo>
                <a:lnTo>
                  <a:pt x="191467" y="45825"/>
                </a:lnTo>
                <a:lnTo>
                  <a:pt x="179191" y="39505"/>
                </a:lnTo>
                <a:lnTo>
                  <a:pt x="187970" y="22610"/>
                </a:lnTo>
                <a:lnTo>
                  <a:pt x="200381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053" y="68115"/>
                </a:moveTo>
                <a:lnTo>
                  <a:pt x="212396" y="68711"/>
                </a:lnTo>
                <a:lnTo>
                  <a:pt x="212053" y="68115"/>
                </a:lnTo>
                <a:close/>
              </a:path>
              <a:path w="244475" h="219075">
                <a:moveTo>
                  <a:pt x="211957" y="67949"/>
                </a:moveTo>
                <a:lnTo>
                  <a:pt x="212053" y="68115"/>
                </a:lnTo>
                <a:lnTo>
                  <a:pt x="212476" y="68711"/>
                </a:lnTo>
                <a:lnTo>
                  <a:pt x="211957" y="67949"/>
                </a:lnTo>
                <a:close/>
              </a:path>
              <a:path w="244475" h="219075">
                <a:moveTo>
                  <a:pt x="229728" y="60460"/>
                </a:moveTo>
                <a:lnTo>
                  <a:pt x="206623" y="60460"/>
                </a:lnTo>
                <a:lnTo>
                  <a:pt x="207142" y="61091"/>
                </a:lnTo>
                <a:lnTo>
                  <a:pt x="212053" y="68115"/>
                </a:lnTo>
                <a:lnTo>
                  <a:pt x="211957" y="67949"/>
                </a:lnTo>
                <a:lnTo>
                  <a:pt x="233926" y="67949"/>
                </a:lnTo>
                <a:lnTo>
                  <a:pt x="233690" y="67437"/>
                </a:lnTo>
                <a:lnTo>
                  <a:pt x="229728" y="60460"/>
                </a:lnTo>
                <a:close/>
              </a:path>
              <a:path w="244475" h="219075">
                <a:moveTo>
                  <a:pt x="206693" y="60558"/>
                </a:moveTo>
                <a:lnTo>
                  <a:pt x="207071" y="61091"/>
                </a:lnTo>
                <a:lnTo>
                  <a:pt x="206693" y="60558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06" y="53090"/>
                </a:lnTo>
                <a:lnTo>
                  <a:pt x="201046" y="53721"/>
                </a:lnTo>
                <a:lnTo>
                  <a:pt x="206693" y="60558"/>
                </a:lnTo>
                <a:lnTo>
                  <a:pt x="229728" y="60460"/>
                </a:lnTo>
                <a:lnTo>
                  <a:pt x="228356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0464" y="53159"/>
                </a:moveTo>
                <a:lnTo>
                  <a:pt x="200937" y="53721"/>
                </a:lnTo>
                <a:lnTo>
                  <a:pt x="200464" y="53159"/>
                </a:lnTo>
                <a:close/>
              </a:path>
              <a:path w="244475" h="219075">
                <a:moveTo>
                  <a:pt x="194469" y="47371"/>
                </a:moveTo>
                <a:lnTo>
                  <a:pt x="200464" y="53159"/>
                </a:lnTo>
                <a:lnTo>
                  <a:pt x="224788" y="53090"/>
                </a:lnTo>
                <a:lnTo>
                  <a:pt x="221863" y="49030"/>
                </a:lnTo>
                <a:lnTo>
                  <a:pt x="221118" y="48137"/>
                </a:lnTo>
                <a:lnTo>
                  <a:pt x="195955" y="48137"/>
                </a:lnTo>
                <a:lnTo>
                  <a:pt x="194469" y="47371"/>
                </a:lnTo>
                <a:close/>
              </a:path>
              <a:path w="244475" h="219075">
                <a:moveTo>
                  <a:pt x="193548" y="46482"/>
                </a:moveTo>
                <a:lnTo>
                  <a:pt x="194469" y="47371"/>
                </a:lnTo>
                <a:lnTo>
                  <a:pt x="195955" y="48137"/>
                </a:lnTo>
                <a:lnTo>
                  <a:pt x="193548" y="46482"/>
                </a:lnTo>
                <a:close/>
              </a:path>
              <a:path w="244475" h="219075">
                <a:moveTo>
                  <a:pt x="219738" y="46482"/>
                </a:moveTo>
                <a:lnTo>
                  <a:pt x="193548" y="46482"/>
                </a:lnTo>
                <a:lnTo>
                  <a:pt x="195955" y="48137"/>
                </a:lnTo>
                <a:lnTo>
                  <a:pt x="221118" y="48137"/>
                </a:lnTo>
                <a:lnTo>
                  <a:pt x="219738" y="46482"/>
                </a:lnTo>
                <a:close/>
              </a:path>
              <a:path w="244475" h="219075">
                <a:moveTo>
                  <a:pt x="198335" y="27937"/>
                </a:moveTo>
                <a:lnTo>
                  <a:pt x="191467" y="45825"/>
                </a:lnTo>
                <a:lnTo>
                  <a:pt x="194469" y="47371"/>
                </a:lnTo>
                <a:lnTo>
                  <a:pt x="193548" y="46482"/>
                </a:lnTo>
                <a:lnTo>
                  <a:pt x="219738" y="46482"/>
                </a:lnTo>
                <a:lnTo>
                  <a:pt x="214762" y="40517"/>
                </a:lnTo>
                <a:lnTo>
                  <a:pt x="206014" y="31885"/>
                </a:lnTo>
                <a:lnTo>
                  <a:pt x="198335" y="27937"/>
                </a:lnTo>
                <a:close/>
              </a:path>
              <a:path w="244475" h="219075">
                <a:moveTo>
                  <a:pt x="187970" y="22610"/>
                </a:moveTo>
                <a:lnTo>
                  <a:pt x="179191" y="39505"/>
                </a:lnTo>
                <a:lnTo>
                  <a:pt x="191467" y="45825"/>
                </a:lnTo>
                <a:lnTo>
                  <a:pt x="198335" y="27937"/>
                </a:lnTo>
                <a:lnTo>
                  <a:pt x="187970" y="22610"/>
                </a:lnTo>
                <a:close/>
              </a:path>
              <a:path w="244475" h="219075">
                <a:moveTo>
                  <a:pt x="200381" y="22610"/>
                </a:moveTo>
                <a:lnTo>
                  <a:pt x="187970" y="22610"/>
                </a:lnTo>
                <a:lnTo>
                  <a:pt x="198335" y="27937"/>
                </a:lnTo>
                <a:lnTo>
                  <a:pt x="200381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287459"/>
            <a:ext cx="321627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>
                <a:latin typeface="Calibri"/>
                <a:cs typeface="Calibri"/>
              </a:rPr>
              <a:t>want to </a:t>
            </a:r>
            <a:r>
              <a:rPr dirty="0" sz="1350" spc="-15">
                <a:latin typeface="Calibri"/>
                <a:cs typeface="Calibri"/>
              </a:rPr>
              <a:t>apply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>
                <a:latin typeface="Calibri"/>
                <a:cs typeface="Calibri"/>
              </a:rPr>
              <a:t>one</a:t>
            </a:r>
            <a:r>
              <a:rPr dirty="0" sz="1350" spc="-1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 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another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>
                <a:latin typeface="Calibri"/>
                <a:cs typeface="Calibri"/>
              </a:rPr>
              <a:t>one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15">
                <a:latin typeface="Calibri"/>
                <a:cs typeface="Calibri"/>
              </a:rPr>
              <a:t>use </a:t>
            </a:r>
            <a:r>
              <a:rPr dirty="0" sz="1350" spc="-20">
                <a:latin typeface="Calibri"/>
                <a:cs typeface="Calibri"/>
              </a:rPr>
              <a:t>merge  </a:t>
            </a:r>
            <a:r>
              <a:rPr dirty="0" sz="135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2108134"/>
            <a:ext cx="2973705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15">
                <a:latin typeface="Calibri"/>
                <a:cs typeface="Calibri"/>
              </a:rPr>
              <a:t>Should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used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5">
                <a:latin typeface="Calibri"/>
                <a:cs typeface="Calibri"/>
              </a:rPr>
              <a:t>remote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5">
                <a:latin typeface="Calibri"/>
                <a:cs typeface="Calibri"/>
              </a:rPr>
              <a:t>since  </a:t>
            </a:r>
            <a:r>
              <a:rPr dirty="0" sz="1350" spc="-10">
                <a:latin typeface="Calibri"/>
                <a:cs typeface="Calibri"/>
              </a:rPr>
              <a:t>history </a:t>
            </a:r>
            <a:r>
              <a:rPr dirty="0" sz="1350">
                <a:latin typeface="Calibri"/>
                <a:cs typeface="Calibri"/>
              </a:rPr>
              <a:t>does not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change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728271"/>
            <a:ext cx="3073400" cy="4413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5">
                <a:latin typeface="Calibri"/>
                <a:cs typeface="Calibri"/>
              </a:rPr>
              <a:t>Creates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commit, which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merger </a:t>
            </a:r>
            <a:r>
              <a:rPr dirty="0" sz="1350" spc="15">
                <a:latin typeface="Calibri"/>
                <a:cs typeface="Calibri"/>
              </a:rPr>
              <a:t>of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two</a:t>
            </a:r>
            <a:r>
              <a:rPr dirty="0" sz="1350" spc="4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549077"/>
            <a:ext cx="24384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Syntax: </a:t>
            </a:r>
            <a:r>
              <a:rPr dirty="0" sz="1350" spc="-20">
                <a:latin typeface="Calibri"/>
                <a:cs typeface="Calibri"/>
              </a:rPr>
              <a:t>git merge</a:t>
            </a:r>
            <a:r>
              <a:rPr dirty="0" sz="1350" spc="6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&lt;source-branch&gt;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64629" y="1357574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64629" y="2112466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64629" y="275546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64629" y="3539311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281" y="2477393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03876" y="243853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 h="0">
                <a:moveTo>
                  <a:pt x="0" y="0"/>
                </a:moveTo>
                <a:lnTo>
                  <a:pt x="128713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79007" y="3140583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73058" y="2438531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30929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18192" y="231330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71988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4"/>
                </a:lnTo>
                <a:lnTo>
                  <a:pt x="56349" y="25823"/>
                </a:lnTo>
                <a:lnTo>
                  <a:pt x="26552" y="54783"/>
                </a:lnTo>
                <a:lnTo>
                  <a:pt x="7015" y="91490"/>
                </a:lnTo>
                <a:lnTo>
                  <a:pt x="0" y="133731"/>
                </a:lnTo>
                <a:lnTo>
                  <a:pt x="7015" y="175958"/>
                </a:lnTo>
                <a:lnTo>
                  <a:pt x="26552" y="212632"/>
                </a:lnTo>
                <a:lnTo>
                  <a:pt x="56349" y="241553"/>
                </a:lnTo>
                <a:lnTo>
                  <a:pt x="94145" y="260519"/>
                </a:lnTo>
                <a:lnTo>
                  <a:pt x="137678" y="267330"/>
                </a:lnTo>
                <a:lnTo>
                  <a:pt x="181151" y="260519"/>
                </a:lnTo>
                <a:lnTo>
                  <a:pt x="218911" y="241553"/>
                </a:lnTo>
                <a:lnTo>
                  <a:pt x="248689" y="212632"/>
                </a:lnTo>
                <a:lnTo>
                  <a:pt x="268220" y="175958"/>
                </a:lnTo>
                <a:lnTo>
                  <a:pt x="275234" y="133731"/>
                </a:lnTo>
                <a:lnTo>
                  <a:pt x="268220" y="91490"/>
                </a:lnTo>
                <a:lnTo>
                  <a:pt x="248689" y="54783"/>
                </a:lnTo>
                <a:lnTo>
                  <a:pt x="218911" y="25823"/>
                </a:lnTo>
                <a:lnTo>
                  <a:pt x="181151" y="6824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28622" y="300685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76" y="6824"/>
                </a:lnTo>
                <a:lnTo>
                  <a:pt x="56395" y="25823"/>
                </a:lnTo>
                <a:lnTo>
                  <a:pt x="26585" y="54783"/>
                </a:lnTo>
                <a:lnTo>
                  <a:pt x="7026" y="91490"/>
                </a:lnTo>
                <a:lnTo>
                  <a:pt x="0" y="133731"/>
                </a:lnTo>
                <a:lnTo>
                  <a:pt x="7026" y="175958"/>
                </a:lnTo>
                <a:lnTo>
                  <a:pt x="26585" y="212632"/>
                </a:lnTo>
                <a:lnTo>
                  <a:pt x="56395" y="241553"/>
                </a:lnTo>
                <a:lnTo>
                  <a:pt x="94176" y="260519"/>
                </a:lnTo>
                <a:lnTo>
                  <a:pt x="137647" y="267330"/>
                </a:lnTo>
                <a:lnTo>
                  <a:pt x="181120" y="260519"/>
                </a:lnTo>
                <a:lnTo>
                  <a:pt x="218880" y="241553"/>
                </a:lnTo>
                <a:lnTo>
                  <a:pt x="248659" y="212632"/>
                </a:lnTo>
                <a:lnTo>
                  <a:pt x="268189" y="175958"/>
                </a:lnTo>
                <a:lnTo>
                  <a:pt x="275203" y="133731"/>
                </a:lnTo>
                <a:lnTo>
                  <a:pt x="268189" y="91490"/>
                </a:lnTo>
                <a:lnTo>
                  <a:pt x="248659" y="54783"/>
                </a:lnTo>
                <a:lnTo>
                  <a:pt x="218880" y="25823"/>
                </a:lnTo>
                <a:lnTo>
                  <a:pt x="181120" y="6824"/>
                </a:lnTo>
                <a:lnTo>
                  <a:pt x="137647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84976" y="2304918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498339" y="3019359"/>
            <a:ext cx="696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Feature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1228" y="2316164"/>
            <a:ext cx="5232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latin typeface="Calibri"/>
                <a:cs typeface="Calibri"/>
              </a:rPr>
              <a:t>M</a:t>
            </a:r>
            <a:r>
              <a:rPr dirty="0" sz="1350" spc="25">
                <a:latin typeface="Calibri"/>
                <a:cs typeface="Calibri"/>
              </a:rPr>
              <a:t>a</a:t>
            </a:r>
            <a:r>
              <a:rPr dirty="0" sz="1350" spc="-5">
                <a:latin typeface="Calibri"/>
                <a:cs typeface="Calibri"/>
              </a:rPr>
              <a:t>s</a:t>
            </a:r>
            <a:r>
              <a:rPr dirty="0" sz="1350" spc="-10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11916" y="982282"/>
            <a:ext cx="415353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Imagine,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branch.  </a:t>
            </a:r>
            <a:r>
              <a:rPr dirty="0" sz="1350" spc="-10">
                <a:latin typeface="Calibri"/>
                <a:cs typeface="Calibri"/>
              </a:rPr>
              <a:t>The developer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15">
                <a:latin typeface="Calibri"/>
                <a:cs typeface="Calibri"/>
              </a:rPr>
              <a:t>his/her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 A 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and wants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merge his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170">
                <a:latin typeface="Calibri"/>
                <a:cs typeface="Calibri"/>
              </a:rPr>
              <a:t> </a:t>
            </a:r>
            <a:r>
              <a:rPr dirty="0" sz="1350" spc="-30">
                <a:latin typeface="Calibri"/>
                <a:cs typeface="Calibri"/>
              </a:rPr>
              <a:t>master.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852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38650" y="3213104"/>
            <a:ext cx="607695" cy="667385"/>
          </a:xfrm>
          <a:custGeom>
            <a:avLst/>
            <a:gdLst/>
            <a:ahLst/>
            <a:cxnLst/>
            <a:rect l="l" t="t" r="r" b="b"/>
            <a:pathLst>
              <a:path w="607695" h="667385">
                <a:moveTo>
                  <a:pt x="607435" y="0"/>
                </a:moveTo>
                <a:lnTo>
                  <a:pt x="0" y="667249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6451" y="3243584"/>
            <a:ext cx="559435" cy="597535"/>
          </a:xfrm>
          <a:custGeom>
            <a:avLst/>
            <a:gdLst/>
            <a:ahLst/>
            <a:cxnLst/>
            <a:rect l="l" t="t" r="r" b="b"/>
            <a:pathLst>
              <a:path w="559435" h="597535">
                <a:moveTo>
                  <a:pt x="0" y="0"/>
                </a:moveTo>
                <a:lnTo>
                  <a:pt x="558942" y="59752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9707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92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40045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15177" y="3906725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09228" y="3204722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67100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1"/>
                </a:lnTo>
                <a:lnTo>
                  <a:pt x="56402" y="25778"/>
                </a:lnTo>
                <a:lnTo>
                  <a:pt x="26587" y="54701"/>
                </a:lnTo>
                <a:lnTo>
                  <a:pt x="7026" y="91379"/>
                </a:lnTo>
                <a:lnTo>
                  <a:pt x="0" y="133612"/>
                </a:lnTo>
                <a:lnTo>
                  <a:pt x="7026" y="175839"/>
                </a:lnTo>
                <a:lnTo>
                  <a:pt x="26587" y="212513"/>
                </a:lnTo>
                <a:lnTo>
                  <a:pt x="56402" y="241434"/>
                </a:lnTo>
                <a:lnTo>
                  <a:pt x="94192" y="260400"/>
                </a:lnTo>
                <a:lnTo>
                  <a:pt x="137678" y="267212"/>
                </a:lnTo>
                <a:lnTo>
                  <a:pt x="181136" y="260400"/>
                </a:lnTo>
                <a:lnTo>
                  <a:pt x="218887" y="241434"/>
                </a:lnTo>
                <a:lnTo>
                  <a:pt x="248661" y="212513"/>
                </a:lnTo>
                <a:lnTo>
                  <a:pt x="268190" y="175839"/>
                </a:lnTo>
                <a:lnTo>
                  <a:pt x="275203" y="133612"/>
                </a:lnTo>
                <a:lnTo>
                  <a:pt x="268190" y="91379"/>
                </a:lnTo>
                <a:lnTo>
                  <a:pt x="248661" y="54701"/>
                </a:lnTo>
                <a:lnTo>
                  <a:pt x="218887" y="25778"/>
                </a:lnTo>
                <a:lnTo>
                  <a:pt x="181136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54362" y="307949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78"/>
                </a:lnTo>
                <a:lnTo>
                  <a:pt x="26552" y="54701"/>
                </a:lnTo>
                <a:lnTo>
                  <a:pt x="7015" y="91379"/>
                </a:lnTo>
                <a:lnTo>
                  <a:pt x="0" y="133612"/>
                </a:lnTo>
                <a:lnTo>
                  <a:pt x="7015" y="175839"/>
                </a:lnTo>
                <a:lnTo>
                  <a:pt x="26552" y="212513"/>
                </a:lnTo>
                <a:lnTo>
                  <a:pt x="56349" y="241434"/>
                </a:lnTo>
                <a:lnTo>
                  <a:pt x="94145" y="260400"/>
                </a:lnTo>
                <a:lnTo>
                  <a:pt x="137678" y="267212"/>
                </a:lnTo>
                <a:lnTo>
                  <a:pt x="181151" y="260400"/>
                </a:lnTo>
                <a:lnTo>
                  <a:pt x="218911" y="241434"/>
                </a:lnTo>
                <a:lnTo>
                  <a:pt x="248689" y="212513"/>
                </a:lnTo>
                <a:lnTo>
                  <a:pt x="268220" y="175839"/>
                </a:lnTo>
                <a:lnTo>
                  <a:pt x="275234" y="133612"/>
                </a:lnTo>
                <a:lnTo>
                  <a:pt x="268220" y="91379"/>
                </a:lnTo>
                <a:lnTo>
                  <a:pt x="248689" y="54701"/>
                </a:lnTo>
                <a:lnTo>
                  <a:pt x="218911" y="25778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08157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11"/>
                </a:lnTo>
                <a:lnTo>
                  <a:pt x="56349" y="25782"/>
                </a:lnTo>
                <a:lnTo>
                  <a:pt x="26552" y="54716"/>
                </a:lnTo>
                <a:lnTo>
                  <a:pt x="7015" y="91415"/>
                </a:lnTo>
                <a:lnTo>
                  <a:pt x="0" y="133682"/>
                </a:lnTo>
                <a:lnTo>
                  <a:pt x="7015" y="175915"/>
                </a:lnTo>
                <a:lnTo>
                  <a:pt x="26552" y="212593"/>
                </a:lnTo>
                <a:lnTo>
                  <a:pt x="56349" y="241515"/>
                </a:lnTo>
                <a:lnTo>
                  <a:pt x="94145" y="260483"/>
                </a:lnTo>
                <a:lnTo>
                  <a:pt x="137678" y="267294"/>
                </a:lnTo>
                <a:lnTo>
                  <a:pt x="181151" y="260483"/>
                </a:lnTo>
                <a:lnTo>
                  <a:pt x="218911" y="241515"/>
                </a:lnTo>
                <a:lnTo>
                  <a:pt x="248689" y="212593"/>
                </a:lnTo>
                <a:lnTo>
                  <a:pt x="268220" y="175915"/>
                </a:lnTo>
                <a:lnTo>
                  <a:pt x="275234" y="133682"/>
                </a:lnTo>
                <a:lnTo>
                  <a:pt x="268220" y="91415"/>
                </a:lnTo>
                <a:lnTo>
                  <a:pt x="248689" y="54716"/>
                </a:lnTo>
                <a:lnTo>
                  <a:pt x="218911" y="25782"/>
                </a:lnTo>
                <a:lnTo>
                  <a:pt x="181151" y="6811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64914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82"/>
                </a:lnTo>
                <a:lnTo>
                  <a:pt x="26542" y="54716"/>
                </a:lnTo>
                <a:lnTo>
                  <a:pt x="7013" y="91415"/>
                </a:lnTo>
                <a:lnTo>
                  <a:pt x="0" y="133682"/>
                </a:lnTo>
                <a:lnTo>
                  <a:pt x="7013" y="175915"/>
                </a:lnTo>
                <a:lnTo>
                  <a:pt x="26542" y="212593"/>
                </a:lnTo>
                <a:lnTo>
                  <a:pt x="56316" y="241515"/>
                </a:lnTo>
                <a:lnTo>
                  <a:pt x="94067" y="260483"/>
                </a:lnTo>
                <a:lnTo>
                  <a:pt x="137525" y="267294"/>
                </a:lnTo>
                <a:lnTo>
                  <a:pt x="181058" y="260483"/>
                </a:lnTo>
                <a:lnTo>
                  <a:pt x="218854" y="241515"/>
                </a:lnTo>
                <a:lnTo>
                  <a:pt x="248651" y="212593"/>
                </a:lnTo>
                <a:lnTo>
                  <a:pt x="268188" y="175915"/>
                </a:lnTo>
                <a:lnTo>
                  <a:pt x="275203" y="133682"/>
                </a:lnTo>
                <a:lnTo>
                  <a:pt x="268188" y="91415"/>
                </a:lnTo>
                <a:lnTo>
                  <a:pt x="248651" y="54716"/>
                </a:lnTo>
                <a:lnTo>
                  <a:pt x="218854" y="25782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21268" y="3071109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56" y="0"/>
                </a:moveTo>
                <a:lnTo>
                  <a:pt x="94083" y="6811"/>
                </a:lnTo>
                <a:lnTo>
                  <a:pt x="56323" y="25778"/>
                </a:lnTo>
                <a:lnTo>
                  <a:pt x="26544" y="54701"/>
                </a:lnTo>
                <a:lnTo>
                  <a:pt x="7014" y="91379"/>
                </a:lnTo>
                <a:lnTo>
                  <a:pt x="0" y="133612"/>
                </a:lnTo>
                <a:lnTo>
                  <a:pt x="7014" y="175839"/>
                </a:lnTo>
                <a:lnTo>
                  <a:pt x="26544" y="212513"/>
                </a:lnTo>
                <a:lnTo>
                  <a:pt x="56323" y="241434"/>
                </a:lnTo>
                <a:lnTo>
                  <a:pt x="94083" y="260400"/>
                </a:lnTo>
                <a:lnTo>
                  <a:pt x="137556" y="267212"/>
                </a:lnTo>
                <a:lnTo>
                  <a:pt x="181085" y="260400"/>
                </a:lnTo>
                <a:lnTo>
                  <a:pt x="218873" y="241434"/>
                </a:lnTo>
                <a:lnTo>
                  <a:pt x="248662" y="212513"/>
                </a:lnTo>
                <a:lnTo>
                  <a:pt x="268192" y="175839"/>
                </a:lnTo>
                <a:lnTo>
                  <a:pt x="275203" y="133612"/>
                </a:lnTo>
                <a:lnTo>
                  <a:pt x="268192" y="91379"/>
                </a:lnTo>
                <a:lnTo>
                  <a:pt x="248662" y="54701"/>
                </a:lnTo>
                <a:lnTo>
                  <a:pt x="218873" y="25778"/>
                </a:lnTo>
                <a:lnTo>
                  <a:pt x="181085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408560" y="3080897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6"/>
                </a:lnTo>
                <a:lnTo>
                  <a:pt x="26533" y="212501"/>
                </a:lnTo>
                <a:lnTo>
                  <a:pt x="56303" y="241422"/>
                </a:lnTo>
                <a:lnTo>
                  <a:pt x="94055" y="260388"/>
                </a:lnTo>
                <a:lnTo>
                  <a:pt x="137525" y="267199"/>
                </a:lnTo>
                <a:lnTo>
                  <a:pt x="181011" y="260388"/>
                </a:lnTo>
                <a:lnTo>
                  <a:pt x="218801" y="241422"/>
                </a:lnTo>
                <a:lnTo>
                  <a:pt x="248616" y="212501"/>
                </a:lnTo>
                <a:lnTo>
                  <a:pt x="268177" y="175826"/>
                </a:lnTo>
                <a:lnTo>
                  <a:pt x="275203" y="133599"/>
                </a:lnTo>
                <a:lnTo>
                  <a:pt x="268177" y="91372"/>
                </a:lnTo>
                <a:lnTo>
                  <a:pt x="248616" y="54698"/>
                </a:lnTo>
                <a:lnTo>
                  <a:pt x="218801" y="25777"/>
                </a:lnTo>
                <a:lnTo>
                  <a:pt x="181011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128387" y="4122415"/>
            <a:ext cx="696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Feature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03749" y="2807900"/>
            <a:ext cx="5232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latin typeface="Calibri"/>
                <a:cs typeface="Calibri"/>
              </a:rPr>
              <a:t>M</a:t>
            </a:r>
            <a:r>
              <a:rPr dirty="0" sz="1350" spc="25">
                <a:latin typeface="Calibri"/>
                <a:cs typeface="Calibri"/>
              </a:rPr>
              <a:t>a</a:t>
            </a:r>
            <a:r>
              <a:rPr dirty="0" sz="1350" spc="-5">
                <a:latin typeface="Calibri"/>
                <a:cs typeface="Calibri"/>
              </a:rPr>
              <a:t>s</a:t>
            </a:r>
            <a:r>
              <a:rPr dirty="0" sz="1350" spc="-10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4979" y="982274"/>
            <a:ext cx="422211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 spc="-20">
                <a:latin typeface="Calibri"/>
                <a:cs typeface="Calibri"/>
              </a:rPr>
              <a:t>he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b="1">
                <a:latin typeface="Calibri"/>
                <a:cs typeface="Calibri"/>
              </a:rPr>
              <a:t>merge</a:t>
            </a:r>
            <a:r>
              <a:rPr dirty="0" sz="1350">
                <a:latin typeface="Calibri"/>
                <a:cs typeface="Calibri"/>
              </a:rPr>
              <a:t>, a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5">
                <a:latin typeface="Calibri"/>
                <a:cs typeface="Calibri"/>
              </a:rPr>
              <a:t>created, which  </a:t>
            </a:r>
            <a:r>
              <a:rPr dirty="0" sz="1350" spc="-10">
                <a:latin typeface="Calibri"/>
                <a:cs typeface="Calibri"/>
              </a:rPr>
              <a:t>will have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and Master </a:t>
            </a:r>
            <a:r>
              <a:rPr dirty="0" sz="1350" spc="-10">
                <a:latin typeface="Calibri"/>
                <a:cs typeface="Calibri"/>
              </a:rPr>
              <a:t>branch  </a:t>
            </a:r>
            <a:r>
              <a:rPr dirty="0" sz="1350" spc="-15">
                <a:latin typeface="Calibri"/>
                <a:cs typeface="Calibri"/>
              </a:rPr>
              <a:t>combined.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4979" y="1803068"/>
            <a:ext cx="4276725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25">
                <a:latin typeface="Calibri"/>
                <a:cs typeface="Calibri"/>
              </a:rPr>
              <a:t>Any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Feature branch 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>
                <a:latin typeface="Calibri"/>
                <a:cs typeface="Calibri"/>
              </a:rPr>
              <a:t>isolated </a:t>
            </a:r>
            <a:r>
              <a:rPr dirty="0" sz="1350" spc="10">
                <a:latin typeface="Calibri"/>
                <a:cs typeface="Calibri"/>
              </a:rPr>
              <a:t>from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10210" y="3773042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56" y="0"/>
                </a:moveTo>
                <a:lnTo>
                  <a:pt x="94083" y="6811"/>
                </a:lnTo>
                <a:lnTo>
                  <a:pt x="56323" y="25782"/>
                </a:lnTo>
                <a:lnTo>
                  <a:pt x="26544" y="54716"/>
                </a:lnTo>
                <a:lnTo>
                  <a:pt x="7014" y="91415"/>
                </a:lnTo>
                <a:lnTo>
                  <a:pt x="0" y="133682"/>
                </a:lnTo>
                <a:lnTo>
                  <a:pt x="7014" y="175915"/>
                </a:lnTo>
                <a:lnTo>
                  <a:pt x="26544" y="212593"/>
                </a:lnTo>
                <a:lnTo>
                  <a:pt x="56323" y="241515"/>
                </a:lnTo>
                <a:lnTo>
                  <a:pt x="94083" y="260483"/>
                </a:lnTo>
                <a:lnTo>
                  <a:pt x="137556" y="267294"/>
                </a:lnTo>
                <a:lnTo>
                  <a:pt x="181088" y="260483"/>
                </a:lnTo>
                <a:lnTo>
                  <a:pt x="218884" y="241515"/>
                </a:lnTo>
                <a:lnTo>
                  <a:pt x="248682" y="212593"/>
                </a:lnTo>
                <a:lnTo>
                  <a:pt x="268219" y="175915"/>
                </a:lnTo>
                <a:lnTo>
                  <a:pt x="275234" y="133682"/>
                </a:lnTo>
                <a:lnTo>
                  <a:pt x="268219" y="91415"/>
                </a:lnTo>
                <a:lnTo>
                  <a:pt x="248682" y="54716"/>
                </a:lnTo>
                <a:lnTo>
                  <a:pt x="218884" y="25782"/>
                </a:lnTo>
                <a:lnTo>
                  <a:pt x="181088" y="6811"/>
                </a:lnTo>
                <a:lnTo>
                  <a:pt x="13755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02433" y="982278"/>
            <a:ext cx="3375025" cy="641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command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>
                <a:latin typeface="Calibri"/>
                <a:cs typeface="Calibri"/>
              </a:rPr>
              <a:t>executed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6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syntax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50" spc="-5" b="1">
                <a:latin typeface="Calibri"/>
                <a:cs typeface="Calibri"/>
              </a:rPr>
              <a:t>git </a:t>
            </a:r>
            <a:r>
              <a:rPr dirty="0" sz="1350" b="1">
                <a:latin typeface="Calibri"/>
                <a:cs typeface="Calibri"/>
              </a:rPr>
              <a:t>merge</a:t>
            </a:r>
            <a:r>
              <a:rPr dirty="0" sz="1350" spc="-114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&lt;source-branch-name&gt;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81475" y="1885950"/>
            <a:ext cx="3676665" cy="2838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94809" y="1902561"/>
            <a:ext cx="3590025" cy="2752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9075" y="3019425"/>
            <a:ext cx="2324100" cy="73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925" y="1962150"/>
            <a:ext cx="2438400" cy="847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775" y="1905000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20772" y="982278"/>
            <a:ext cx="4810125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history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branch will </a:t>
            </a:r>
            <a:r>
              <a:rPr dirty="0" sz="1350" spc="10">
                <a:latin typeface="Calibri"/>
                <a:cs typeface="Calibri"/>
              </a:rPr>
              <a:t>look </a:t>
            </a:r>
            <a:r>
              <a:rPr dirty="0" sz="1350" spc="-15">
                <a:latin typeface="Calibri"/>
                <a:cs typeface="Calibri"/>
              </a:rPr>
              <a:t>something </a:t>
            </a:r>
            <a:r>
              <a:rPr dirty="0" sz="1350" spc="-30">
                <a:latin typeface="Calibri"/>
                <a:cs typeface="Calibri"/>
              </a:rPr>
              <a:t>like </a:t>
            </a:r>
            <a:r>
              <a:rPr dirty="0" sz="1350" spc="-15">
                <a:latin typeface="Calibri"/>
                <a:cs typeface="Calibri"/>
              </a:rPr>
              <a:t>this, </a:t>
            </a:r>
            <a:r>
              <a:rPr dirty="0" sz="1350" spc="-10">
                <a:latin typeface="Calibri"/>
                <a:cs typeface="Calibri"/>
              </a:rPr>
              <a:t>if </a:t>
            </a:r>
            <a:r>
              <a:rPr dirty="0" sz="1350">
                <a:latin typeface="Calibri"/>
                <a:cs typeface="Calibri"/>
              </a:rPr>
              <a:t>we are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-20">
                <a:latin typeface="Calibri"/>
                <a:cs typeface="Calibri"/>
              </a:rPr>
              <a:t>using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dirty="0" sz="1350" spc="-5" b="1">
                <a:latin typeface="Calibri"/>
                <a:cs typeface="Calibri"/>
              </a:rPr>
              <a:t>git</a:t>
            </a:r>
            <a:r>
              <a:rPr dirty="0" sz="1350" spc="-3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45892" y="2415539"/>
            <a:ext cx="5943600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3325" y="895334"/>
            <a:ext cx="4419600" cy="377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64158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3710818" y="0"/>
                </a:moveTo>
                <a:lnTo>
                  <a:pt x="612526" y="0"/>
                </a:lnTo>
                <a:lnTo>
                  <a:pt x="564652" y="1842"/>
                </a:lnTo>
                <a:lnTo>
                  <a:pt x="517787" y="7279"/>
                </a:lnTo>
                <a:lnTo>
                  <a:pt x="472067" y="16175"/>
                </a:lnTo>
                <a:lnTo>
                  <a:pt x="427627" y="28392"/>
                </a:lnTo>
                <a:lnTo>
                  <a:pt x="384605" y="43796"/>
                </a:lnTo>
                <a:lnTo>
                  <a:pt x="343135" y="62251"/>
                </a:lnTo>
                <a:lnTo>
                  <a:pt x="303355" y="83619"/>
                </a:lnTo>
                <a:lnTo>
                  <a:pt x="265399" y="107765"/>
                </a:lnTo>
                <a:lnTo>
                  <a:pt x="229405" y="134552"/>
                </a:lnTo>
                <a:lnTo>
                  <a:pt x="195509" y="163846"/>
                </a:lnTo>
                <a:lnTo>
                  <a:pt x="163846" y="195509"/>
                </a:lnTo>
                <a:lnTo>
                  <a:pt x="134552" y="229405"/>
                </a:lnTo>
                <a:lnTo>
                  <a:pt x="107765" y="265399"/>
                </a:lnTo>
                <a:lnTo>
                  <a:pt x="83619" y="303355"/>
                </a:lnTo>
                <a:lnTo>
                  <a:pt x="62251" y="343135"/>
                </a:lnTo>
                <a:lnTo>
                  <a:pt x="43796" y="384605"/>
                </a:lnTo>
                <a:lnTo>
                  <a:pt x="28392" y="427627"/>
                </a:lnTo>
                <a:lnTo>
                  <a:pt x="16175" y="472067"/>
                </a:lnTo>
                <a:lnTo>
                  <a:pt x="7279" y="517787"/>
                </a:lnTo>
                <a:lnTo>
                  <a:pt x="1842" y="564652"/>
                </a:lnTo>
                <a:lnTo>
                  <a:pt x="0" y="612526"/>
                </a:lnTo>
                <a:lnTo>
                  <a:pt x="0" y="3062767"/>
                </a:lnTo>
                <a:lnTo>
                  <a:pt x="1842" y="3110640"/>
                </a:lnTo>
                <a:lnTo>
                  <a:pt x="7279" y="3157504"/>
                </a:lnTo>
                <a:lnTo>
                  <a:pt x="16175" y="3203225"/>
                </a:lnTo>
                <a:lnTo>
                  <a:pt x="28392" y="3247666"/>
                </a:lnTo>
                <a:lnTo>
                  <a:pt x="43796" y="3290690"/>
                </a:lnTo>
                <a:lnTo>
                  <a:pt x="62251" y="3332162"/>
                </a:lnTo>
                <a:lnTo>
                  <a:pt x="83619" y="3371945"/>
                </a:lnTo>
                <a:lnTo>
                  <a:pt x="107765" y="3409904"/>
                </a:lnTo>
                <a:lnTo>
                  <a:pt x="134552" y="3445902"/>
                </a:lnTo>
                <a:lnTo>
                  <a:pt x="163846" y="3479802"/>
                </a:lnTo>
                <a:lnTo>
                  <a:pt x="195509" y="3511469"/>
                </a:lnTo>
                <a:lnTo>
                  <a:pt x="229405" y="3540766"/>
                </a:lnTo>
                <a:lnTo>
                  <a:pt x="265399" y="3567558"/>
                </a:lnTo>
                <a:lnTo>
                  <a:pt x="303355" y="3591708"/>
                </a:lnTo>
                <a:lnTo>
                  <a:pt x="343135" y="3613079"/>
                </a:lnTo>
                <a:lnTo>
                  <a:pt x="384605" y="3631537"/>
                </a:lnTo>
                <a:lnTo>
                  <a:pt x="427627" y="3646943"/>
                </a:lnTo>
                <a:lnTo>
                  <a:pt x="472067" y="3659163"/>
                </a:lnTo>
                <a:lnTo>
                  <a:pt x="517787" y="3668061"/>
                </a:lnTo>
                <a:lnTo>
                  <a:pt x="564652" y="3673499"/>
                </a:lnTo>
                <a:lnTo>
                  <a:pt x="612526" y="3675342"/>
                </a:lnTo>
                <a:lnTo>
                  <a:pt x="3710818" y="3675342"/>
                </a:lnTo>
                <a:lnTo>
                  <a:pt x="3758692" y="3673499"/>
                </a:lnTo>
                <a:lnTo>
                  <a:pt x="3805559" y="3668061"/>
                </a:lnTo>
                <a:lnTo>
                  <a:pt x="3851283" y="3659163"/>
                </a:lnTo>
                <a:lnTo>
                  <a:pt x="3895728" y="3646943"/>
                </a:lnTo>
                <a:lnTo>
                  <a:pt x="3938756" y="3631537"/>
                </a:lnTo>
                <a:lnTo>
                  <a:pt x="3980232" y="3613079"/>
                </a:lnTo>
                <a:lnTo>
                  <a:pt x="4020020" y="3591708"/>
                </a:lnTo>
                <a:lnTo>
                  <a:pt x="4057984" y="3567558"/>
                </a:lnTo>
                <a:lnTo>
                  <a:pt x="4093986" y="3540766"/>
                </a:lnTo>
                <a:lnTo>
                  <a:pt x="4127891" y="3511469"/>
                </a:lnTo>
                <a:lnTo>
                  <a:pt x="4159563" y="3479802"/>
                </a:lnTo>
                <a:lnTo>
                  <a:pt x="4188865" y="3445902"/>
                </a:lnTo>
                <a:lnTo>
                  <a:pt x="4215661" y="3409904"/>
                </a:lnTo>
                <a:lnTo>
                  <a:pt x="4239815" y="3371945"/>
                </a:lnTo>
                <a:lnTo>
                  <a:pt x="4261191" y="3332162"/>
                </a:lnTo>
                <a:lnTo>
                  <a:pt x="4279651" y="3290690"/>
                </a:lnTo>
                <a:lnTo>
                  <a:pt x="4295061" y="3247666"/>
                </a:lnTo>
                <a:lnTo>
                  <a:pt x="4307284" y="3203225"/>
                </a:lnTo>
                <a:lnTo>
                  <a:pt x="4316183" y="3157504"/>
                </a:lnTo>
                <a:lnTo>
                  <a:pt x="4321622" y="3110640"/>
                </a:lnTo>
                <a:lnTo>
                  <a:pt x="4323466" y="3062767"/>
                </a:lnTo>
                <a:lnTo>
                  <a:pt x="4323466" y="612526"/>
                </a:lnTo>
                <a:lnTo>
                  <a:pt x="4321622" y="564652"/>
                </a:lnTo>
                <a:lnTo>
                  <a:pt x="4316183" y="517787"/>
                </a:lnTo>
                <a:lnTo>
                  <a:pt x="4307284" y="472067"/>
                </a:lnTo>
                <a:lnTo>
                  <a:pt x="4295061" y="427627"/>
                </a:lnTo>
                <a:lnTo>
                  <a:pt x="4279651" y="384605"/>
                </a:lnTo>
                <a:lnTo>
                  <a:pt x="4261191" y="343135"/>
                </a:lnTo>
                <a:lnTo>
                  <a:pt x="4239815" y="303355"/>
                </a:lnTo>
                <a:lnTo>
                  <a:pt x="4215661" y="265399"/>
                </a:lnTo>
                <a:lnTo>
                  <a:pt x="4188865" y="229405"/>
                </a:lnTo>
                <a:lnTo>
                  <a:pt x="4159563" y="195509"/>
                </a:lnTo>
                <a:lnTo>
                  <a:pt x="4127891" y="163846"/>
                </a:lnTo>
                <a:lnTo>
                  <a:pt x="4093986" y="134552"/>
                </a:lnTo>
                <a:lnTo>
                  <a:pt x="4057984" y="107765"/>
                </a:lnTo>
                <a:lnTo>
                  <a:pt x="4020020" y="83619"/>
                </a:lnTo>
                <a:lnTo>
                  <a:pt x="3980232" y="62251"/>
                </a:lnTo>
                <a:lnTo>
                  <a:pt x="3938756" y="43796"/>
                </a:lnTo>
                <a:lnTo>
                  <a:pt x="3895728" y="28392"/>
                </a:lnTo>
                <a:lnTo>
                  <a:pt x="3851283" y="16175"/>
                </a:lnTo>
                <a:lnTo>
                  <a:pt x="3805559" y="7279"/>
                </a:lnTo>
                <a:lnTo>
                  <a:pt x="3758692" y="1842"/>
                </a:lnTo>
                <a:lnTo>
                  <a:pt x="3710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64157" y="917813"/>
            <a:ext cx="4323715" cy="3675379"/>
          </a:xfrm>
          <a:custGeom>
            <a:avLst/>
            <a:gdLst/>
            <a:ahLst/>
            <a:cxnLst/>
            <a:rect l="l" t="t" r="r" b="b"/>
            <a:pathLst>
              <a:path w="4323715" h="3675379">
                <a:moveTo>
                  <a:pt x="0" y="612526"/>
                </a:moveTo>
                <a:lnTo>
                  <a:pt x="1842" y="564652"/>
                </a:lnTo>
                <a:lnTo>
                  <a:pt x="7279" y="517787"/>
                </a:lnTo>
                <a:lnTo>
                  <a:pt x="16175" y="472067"/>
                </a:lnTo>
                <a:lnTo>
                  <a:pt x="28392" y="427627"/>
                </a:lnTo>
                <a:lnTo>
                  <a:pt x="43796" y="384605"/>
                </a:lnTo>
                <a:lnTo>
                  <a:pt x="62250" y="343135"/>
                </a:lnTo>
                <a:lnTo>
                  <a:pt x="83619" y="303355"/>
                </a:lnTo>
                <a:lnTo>
                  <a:pt x="107765" y="265399"/>
                </a:lnTo>
                <a:lnTo>
                  <a:pt x="134552" y="229405"/>
                </a:lnTo>
                <a:lnTo>
                  <a:pt x="163846" y="195509"/>
                </a:lnTo>
                <a:lnTo>
                  <a:pt x="195509" y="163846"/>
                </a:lnTo>
                <a:lnTo>
                  <a:pt x="229405" y="134552"/>
                </a:lnTo>
                <a:lnTo>
                  <a:pt x="265399" y="107765"/>
                </a:lnTo>
                <a:lnTo>
                  <a:pt x="303355" y="83619"/>
                </a:lnTo>
                <a:lnTo>
                  <a:pt x="343135" y="62250"/>
                </a:lnTo>
                <a:lnTo>
                  <a:pt x="384605" y="43796"/>
                </a:lnTo>
                <a:lnTo>
                  <a:pt x="427627" y="28392"/>
                </a:lnTo>
                <a:lnTo>
                  <a:pt x="472067" y="16175"/>
                </a:lnTo>
                <a:lnTo>
                  <a:pt x="517787" y="7279"/>
                </a:lnTo>
                <a:lnTo>
                  <a:pt x="564652" y="1842"/>
                </a:lnTo>
                <a:lnTo>
                  <a:pt x="612526" y="0"/>
                </a:lnTo>
                <a:lnTo>
                  <a:pt x="3710817" y="0"/>
                </a:lnTo>
                <a:lnTo>
                  <a:pt x="3758692" y="1842"/>
                </a:lnTo>
                <a:lnTo>
                  <a:pt x="3805559" y="7279"/>
                </a:lnTo>
                <a:lnTo>
                  <a:pt x="3851283" y="16175"/>
                </a:lnTo>
                <a:lnTo>
                  <a:pt x="3895728" y="28392"/>
                </a:lnTo>
                <a:lnTo>
                  <a:pt x="3938756" y="43796"/>
                </a:lnTo>
                <a:lnTo>
                  <a:pt x="3980232" y="62250"/>
                </a:lnTo>
                <a:lnTo>
                  <a:pt x="4020020" y="83619"/>
                </a:lnTo>
                <a:lnTo>
                  <a:pt x="4057983" y="107765"/>
                </a:lnTo>
                <a:lnTo>
                  <a:pt x="4093986" y="134552"/>
                </a:lnTo>
                <a:lnTo>
                  <a:pt x="4127891" y="163846"/>
                </a:lnTo>
                <a:lnTo>
                  <a:pt x="4159563" y="195509"/>
                </a:lnTo>
                <a:lnTo>
                  <a:pt x="4188865" y="229405"/>
                </a:lnTo>
                <a:lnTo>
                  <a:pt x="4215661" y="265399"/>
                </a:lnTo>
                <a:lnTo>
                  <a:pt x="4239815" y="303355"/>
                </a:lnTo>
                <a:lnTo>
                  <a:pt x="4261190" y="343135"/>
                </a:lnTo>
                <a:lnTo>
                  <a:pt x="4279651" y="384605"/>
                </a:lnTo>
                <a:lnTo>
                  <a:pt x="4295061" y="427627"/>
                </a:lnTo>
                <a:lnTo>
                  <a:pt x="4307284" y="472067"/>
                </a:lnTo>
                <a:lnTo>
                  <a:pt x="4316183" y="517787"/>
                </a:lnTo>
                <a:lnTo>
                  <a:pt x="4321622" y="564652"/>
                </a:lnTo>
                <a:lnTo>
                  <a:pt x="4323465" y="612526"/>
                </a:lnTo>
                <a:lnTo>
                  <a:pt x="4323465" y="3062767"/>
                </a:lnTo>
                <a:lnTo>
                  <a:pt x="4321622" y="3110639"/>
                </a:lnTo>
                <a:lnTo>
                  <a:pt x="4316183" y="3157504"/>
                </a:lnTo>
                <a:lnTo>
                  <a:pt x="4307284" y="3203225"/>
                </a:lnTo>
                <a:lnTo>
                  <a:pt x="4295061" y="3247665"/>
                </a:lnTo>
                <a:lnTo>
                  <a:pt x="4279651" y="3290690"/>
                </a:lnTo>
                <a:lnTo>
                  <a:pt x="4261190" y="3332162"/>
                </a:lnTo>
                <a:lnTo>
                  <a:pt x="4239815" y="3371945"/>
                </a:lnTo>
                <a:lnTo>
                  <a:pt x="4215661" y="3409904"/>
                </a:lnTo>
                <a:lnTo>
                  <a:pt x="4188865" y="3445901"/>
                </a:lnTo>
                <a:lnTo>
                  <a:pt x="4159563" y="3479802"/>
                </a:lnTo>
                <a:lnTo>
                  <a:pt x="4127891" y="3511469"/>
                </a:lnTo>
                <a:lnTo>
                  <a:pt x="4093986" y="3540766"/>
                </a:lnTo>
                <a:lnTo>
                  <a:pt x="4057983" y="3567558"/>
                </a:lnTo>
                <a:lnTo>
                  <a:pt x="4020020" y="3591707"/>
                </a:lnTo>
                <a:lnTo>
                  <a:pt x="3980232" y="3613079"/>
                </a:lnTo>
                <a:lnTo>
                  <a:pt x="3938756" y="3631536"/>
                </a:lnTo>
                <a:lnTo>
                  <a:pt x="3895728" y="3646943"/>
                </a:lnTo>
                <a:lnTo>
                  <a:pt x="3851283" y="3659163"/>
                </a:lnTo>
                <a:lnTo>
                  <a:pt x="3805559" y="3668061"/>
                </a:lnTo>
                <a:lnTo>
                  <a:pt x="3758692" y="3673499"/>
                </a:lnTo>
                <a:lnTo>
                  <a:pt x="3710817" y="3675342"/>
                </a:lnTo>
                <a:lnTo>
                  <a:pt x="612526" y="3675342"/>
                </a:lnTo>
                <a:lnTo>
                  <a:pt x="564652" y="3673499"/>
                </a:lnTo>
                <a:lnTo>
                  <a:pt x="517787" y="3668061"/>
                </a:lnTo>
                <a:lnTo>
                  <a:pt x="472067" y="3659163"/>
                </a:lnTo>
                <a:lnTo>
                  <a:pt x="427627" y="3646943"/>
                </a:lnTo>
                <a:lnTo>
                  <a:pt x="384605" y="3631536"/>
                </a:lnTo>
                <a:lnTo>
                  <a:pt x="343135" y="3613079"/>
                </a:lnTo>
                <a:lnTo>
                  <a:pt x="303355" y="3591707"/>
                </a:lnTo>
                <a:lnTo>
                  <a:pt x="265399" y="3567558"/>
                </a:lnTo>
                <a:lnTo>
                  <a:pt x="229405" y="3540766"/>
                </a:lnTo>
                <a:lnTo>
                  <a:pt x="195509" y="3511469"/>
                </a:lnTo>
                <a:lnTo>
                  <a:pt x="163846" y="3479802"/>
                </a:lnTo>
                <a:lnTo>
                  <a:pt x="134552" y="3445901"/>
                </a:lnTo>
                <a:lnTo>
                  <a:pt x="107765" y="3409904"/>
                </a:lnTo>
                <a:lnTo>
                  <a:pt x="83619" y="3371945"/>
                </a:lnTo>
                <a:lnTo>
                  <a:pt x="62250" y="3332162"/>
                </a:lnTo>
                <a:lnTo>
                  <a:pt x="43796" y="3290690"/>
                </a:lnTo>
                <a:lnTo>
                  <a:pt x="28392" y="3247665"/>
                </a:lnTo>
                <a:lnTo>
                  <a:pt x="16175" y="3203225"/>
                </a:lnTo>
                <a:lnTo>
                  <a:pt x="7279" y="3157504"/>
                </a:lnTo>
                <a:lnTo>
                  <a:pt x="1842" y="3110639"/>
                </a:lnTo>
                <a:lnTo>
                  <a:pt x="0" y="3062767"/>
                </a:lnTo>
                <a:lnTo>
                  <a:pt x="0" y="612526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2531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20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549" y="1176969"/>
            <a:ext cx="30822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This is </a:t>
            </a:r>
            <a:r>
              <a:rPr dirty="0" sz="1350" spc="10">
                <a:latin typeface="Calibri"/>
                <a:cs typeface="Calibri"/>
              </a:rPr>
              <a:t>an </a:t>
            </a:r>
            <a:r>
              <a:rPr dirty="0" sz="1350" spc="-5">
                <a:latin typeface="Calibri"/>
                <a:cs typeface="Calibri"/>
              </a:rPr>
              <a:t>alternative to </a:t>
            </a:r>
            <a:r>
              <a:rPr dirty="0" sz="1350" spc="-20">
                <a:latin typeface="Calibri"/>
                <a:cs typeface="Calibri"/>
              </a:rPr>
              <a:t>git merge</a:t>
            </a:r>
            <a:r>
              <a:rPr dirty="0" sz="1350" spc="9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549" y="1587175"/>
            <a:ext cx="317690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15">
                <a:latin typeface="Calibri"/>
                <a:cs typeface="Calibri"/>
              </a:rPr>
              <a:t>Should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used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5">
                <a:latin typeface="Calibri"/>
                <a:cs typeface="Calibri"/>
              </a:rPr>
              <a:t>since  </a:t>
            </a:r>
            <a:r>
              <a:rPr dirty="0" sz="1350" spc="-10">
                <a:latin typeface="Calibri"/>
                <a:cs typeface="Calibri"/>
              </a:rPr>
              <a:t>history </a:t>
            </a:r>
            <a:r>
              <a:rPr dirty="0" sz="1350">
                <a:latin typeface="Calibri"/>
                <a:cs typeface="Calibri"/>
              </a:rPr>
              <a:t>does </a:t>
            </a:r>
            <a:r>
              <a:rPr dirty="0" sz="1350" spc="-10">
                <a:latin typeface="Calibri"/>
                <a:cs typeface="Calibri"/>
              </a:rPr>
              <a:t>change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5">
                <a:latin typeface="Calibri"/>
                <a:cs typeface="Calibri"/>
              </a:rPr>
              <a:t>confusing </a:t>
            </a:r>
            <a:r>
              <a:rPr dirty="0" sz="1350" spc="20">
                <a:latin typeface="Calibri"/>
                <a:cs typeface="Calibri"/>
              </a:rPr>
              <a:t>for  </a:t>
            </a:r>
            <a:r>
              <a:rPr dirty="0" sz="1350">
                <a:latin typeface="Calibri"/>
                <a:cs typeface="Calibri"/>
              </a:rPr>
              <a:t>other </a:t>
            </a:r>
            <a:r>
              <a:rPr dirty="0" sz="1350" spc="5">
                <a:latin typeface="Calibri"/>
                <a:cs typeface="Calibri"/>
              </a:rPr>
              <a:t>team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members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549" y="2407850"/>
            <a:ext cx="3166110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5">
                <a:latin typeface="Calibri"/>
                <a:cs typeface="Calibri"/>
              </a:rPr>
              <a:t>Does </a:t>
            </a:r>
            <a:r>
              <a:rPr dirty="0" sz="1350">
                <a:latin typeface="Calibri"/>
                <a:cs typeface="Calibri"/>
              </a:rPr>
              <a:t>not </a:t>
            </a:r>
            <a:r>
              <a:rPr dirty="0" sz="1350" spc="5">
                <a:latin typeface="Calibri"/>
                <a:cs typeface="Calibri"/>
              </a:rPr>
              <a:t>create </a:t>
            </a:r>
            <a:r>
              <a:rPr dirty="0" sz="1350" spc="-5">
                <a:latin typeface="Calibri"/>
                <a:cs typeface="Calibri"/>
              </a:rPr>
              <a:t>any </a:t>
            </a:r>
            <a:r>
              <a:rPr dirty="0" sz="1350" spc="-15">
                <a:latin typeface="Calibri"/>
                <a:cs typeface="Calibri"/>
              </a:rPr>
              <a:t>new </a:t>
            </a:r>
            <a:r>
              <a:rPr dirty="0" sz="1350" spc="-5">
                <a:latin typeface="Calibri"/>
                <a:cs typeface="Calibri"/>
              </a:rPr>
              <a:t>commit, and</a:t>
            </a:r>
            <a:r>
              <a:rPr dirty="0" sz="1350" spc="-1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results  in </a:t>
            </a:r>
            <a:r>
              <a:rPr dirty="0" sz="1350">
                <a:latin typeface="Calibri"/>
                <a:cs typeface="Calibri"/>
              </a:rPr>
              <a:t>a cleaner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49" y="3027988"/>
            <a:ext cx="303530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history is </a:t>
            </a:r>
            <a:r>
              <a:rPr dirty="0" sz="1350" spc="-5">
                <a:latin typeface="Calibri"/>
                <a:cs typeface="Calibri"/>
              </a:rPr>
              <a:t>based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5">
                <a:latin typeface="Calibri"/>
                <a:cs typeface="Calibri"/>
              </a:rPr>
              <a:t>common </a:t>
            </a:r>
            <a:r>
              <a:rPr dirty="0" sz="1350" spc="-5">
                <a:latin typeface="Calibri"/>
                <a:cs typeface="Calibri"/>
              </a:rPr>
              <a:t>commit</a:t>
            </a:r>
            <a:r>
              <a:rPr dirty="0" sz="1350" spc="-80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of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branches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(base)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5549" y="3648387"/>
            <a:ext cx="3259454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15">
                <a:latin typeface="Calibri"/>
                <a:cs typeface="Calibri"/>
              </a:rPr>
              <a:t>destination’s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pulled 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it’s </a:t>
            </a:r>
            <a:r>
              <a:rPr dirty="0" sz="1350">
                <a:latin typeface="Calibri"/>
                <a:cs typeface="Calibri"/>
              </a:rPr>
              <a:t>“base” </a:t>
            </a:r>
            <a:r>
              <a:rPr dirty="0" sz="1350" spc="-5">
                <a:latin typeface="Calibri"/>
                <a:cs typeface="Calibri"/>
              </a:rPr>
              <a:t>and “rebased”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15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latest 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source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64629" y="1178138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64629" y="1604980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64629" y="2441649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64629" y="30181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64629" y="3668902"/>
            <a:ext cx="260273" cy="260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15" y="876300"/>
            <a:ext cx="5486400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96534" y="892301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4972812" y="0"/>
                </a:moveTo>
                <a:lnTo>
                  <a:pt x="423184" y="0"/>
                </a:lnTo>
                <a:lnTo>
                  <a:pt x="373837" y="2847"/>
                </a:lnTo>
                <a:lnTo>
                  <a:pt x="326160" y="11177"/>
                </a:lnTo>
                <a:lnTo>
                  <a:pt x="280472" y="24673"/>
                </a:lnTo>
                <a:lnTo>
                  <a:pt x="237090" y="43017"/>
                </a:lnTo>
                <a:lnTo>
                  <a:pt x="196332" y="65890"/>
                </a:lnTo>
                <a:lnTo>
                  <a:pt x="158515" y="92975"/>
                </a:lnTo>
                <a:lnTo>
                  <a:pt x="123958" y="123954"/>
                </a:lnTo>
                <a:lnTo>
                  <a:pt x="92977" y="158510"/>
                </a:lnTo>
                <a:lnTo>
                  <a:pt x="65891" y="196324"/>
                </a:lnTo>
                <a:lnTo>
                  <a:pt x="43017" y="237079"/>
                </a:lnTo>
                <a:lnTo>
                  <a:pt x="24674" y="280458"/>
                </a:lnTo>
                <a:lnTo>
                  <a:pt x="11178" y="326141"/>
                </a:lnTo>
                <a:lnTo>
                  <a:pt x="2847" y="373812"/>
                </a:lnTo>
                <a:lnTo>
                  <a:pt x="0" y="423153"/>
                </a:lnTo>
                <a:lnTo>
                  <a:pt x="0" y="2115693"/>
                </a:lnTo>
                <a:lnTo>
                  <a:pt x="2847" y="2165038"/>
                </a:lnTo>
                <a:lnTo>
                  <a:pt x="11178" y="2212713"/>
                </a:lnTo>
                <a:lnTo>
                  <a:pt x="24674" y="2258399"/>
                </a:lnTo>
                <a:lnTo>
                  <a:pt x="43017" y="2301779"/>
                </a:lnTo>
                <a:lnTo>
                  <a:pt x="65891" y="2342534"/>
                </a:lnTo>
                <a:lnTo>
                  <a:pt x="92977" y="2380349"/>
                </a:lnTo>
                <a:lnTo>
                  <a:pt x="123958" y="2414904"/>
                </a:lnTo>
                <a:lnTo>
                  <a:pt x="158515" y="2445883"/>
                </a:lnTo>
                <a:lnTo>
                  <a:pt x="196332" y="2472967"/>
                </a:lnTo>
                <a:lnTo>
                  <a:pt x="237090" y="2495838"/>
                </a:lnTo>
                <a:lnTo>
                  <a:pt x="280472" y="2514181"/>
                </a:lnTo>
                <a:lnTo>
                  <a:pt x="326160" y="2527675"/>
                </a:lnTo>
                <a:lnTo>
                  <a:pt x="373837" y="2536005"/>
                </a:lnTo>
                <a:lnTo>
                  <a:pt x="423184" y="2538853"/>
                </a:lnTo>
                <a:lnTo>
                  <a:pt x="4972812" y="2538853"/>
                </a:lnTo>
                <a:lnTo>
                  <a:pt x="5022159" y="2536005"/>
                </a:lnTo>
                <a:lnTo>
                  <a:pt x="5069835" y="2527675"/>
                </a:lnTo>
                <a:lnTo>
                  <a:pt x="5115523" y="2514181"/>
                </a:lnTo>
                <a:lnTo>
                  <a:pt x="5158905" y="2495838"/>
                </a:lnTo>
                <a:lnTo>
                  <a:pt x="5199663" y="2472967"/>
                </a:lnTo>
                <a:lnTo>
                  <a:pt x="5237480" y="2445883"/>
                </a:lnTo>
                <a:lnTo>
                  <a:pt x="5272038" y="2414904"/>
                </a:lnTo>
                <a:lnTo>
                  <a:pt x="5303018" y="2380349"/>
                </a:lnTo>
                <a:lnTo>
                  <a:pt x="5330104" y="2342534"/>
                </a:lnTo>
                <a:lnTo>
                  <a:pt x="5352978" y="2301779"/>
                </a:lnTo>
                <a:lnTo>
                  <a:pt x="5371322" y="2258399"/>
                </a:lnTo>
                <a:lnTo>
                  <a:pt x="5384818" y="2212713"/>
                </a:lnTo>
                <a:lnTo>
                  <a:pt x="5393149" y="2165038"/>
                </a:lnTo>
                <a:lnTo>
                  <a:pt x="5395996" y="2115693"/>
                </a:lnTo>
                <a:lnTo>
                  <a:pt x="5395996" y="423153"/>
                </a:lnTo>
                <a:lnTo>
                  <a:pt x="5393149" y="373812"/>
                </a:lnTo>
                <a:lnTo>
                  <a:pt x="5384818" y="326141"/>
                </a:lnTo>
                <a:lnTo>
                  <a:pt x="5371322" y="280458"/>
                </a:lnTo>
                <a:lnTo>
                  <a:pt x="5352978" y="237079"/>
                </a:lnTo>
                <a:lnTo>
                  <a:pt x="5330104" y="196324"/>
                </a:lnTo>
                <a:lnTo>
                  <a:pt x="5303018" y="158510"/>
                </a:lnTo>
                <a:lnTo>
                  <a:pt x="5272038" y="123954"/>
                </a:lnTo>
                <a:lnTo>
                  <a:pt x="5237480" y="92975"/>
                </a:lnTo>
                <a:lnTo>
                  <a:pt x="5199663" y="65890"/>
                </a:lnTo>
                <a:lnTo>
                  <a:pt x="5158905" y="43017"/>
                </a:lnTo>
                <a:lnTo>
                  <a:pt x="5115523" y="24673"/>
                </a:lnTo>
                <a:lnTo>
                  <a:pt x="5069835" y="11177"/>
                </a:lnTo>
                <a:lnTo>
                  <a:pt x="5022159" y="2847"/>
                </a:lnTo>
                <a:lnTo>
                  <a:pt x="497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96533" y="892302"/>
            <a:ext cx="5396230" cy="2539365"/>
          </a:xfrm>
          <a:custGeom>
            <a:avLst/>
            <a:gdLst/>
            <a:ahLst/>
            <a:cxnLst/>
            <a:rect l="l" t="t" r="r" b="b"/>
            <a:pathLst>
              <a:path w="5396230" h="2539365">
                <a:moveTo>
                  <a:pt x="0" y="423153"/>
                </a:moveTo>
                <a:lnTo>
                  <a:pt x="2847" y="373812"/>
                </a:lnTo>
                <a:lnTo>
                  <a:pt x="11178" y="326141"/>
                </a:lnTo>
                <a:lnTo>
                  <a:pt x="24674" y="280458"/>
                </a:lnTo>
                <a:lnTo>
                  <a:pt x="43017" y="237079"/>
                </a:lnTo>
                <a:lnTo>
                  <a:pt x="65891" y="196324"/>
                </a:lnTo>
                <a:lnTo>
                  <a:pt x="92977" y="158510"/>
                </a:lnTo>
                <a:lnTo>
                  <a:pt x="123958" y="123954"/>
                </a:lnTo>
                <a:lnTo>
                  <a:pt x="158515" y="92975"/>
                </a:lnTo>
                <a:lnTo>
                  <a:pt x="196332" y="65890"/>
                </a:lnTo>
                <a:lnTo>
                  <a:pt x="237090" y="43017"/>
                </a:lnTo>
                <a:lnTo>
                  <a:pt x="280472" y="24673"/>
                </a:lnTo>
                <a:lnTo>
                  <a:pt x="326160" y="11177"/>
                </a:lnTo>
                <a:lnTo>
                  <a:pt x="373837" y="2847"/>
                </a:lnTo>
                <a:lnTo>
                  <a:pt x="423184" y="0"/>
                </a:lnTo>
                <a:lnTo>
                  <a:pt x="4972811" y="0"/>
                </a:lnTo>
                <a:lnTo>
                  <a:pt x="5022158" y="2847"/>
                </a:lnTo>
                <a:lnTo>
                  <a:pt x="5069835" y="11177"/>
                </a:lnTo>
                <a:lnTo>
                  <a:pt x="5115523" y="24673"/>
                </a:lnTo>
                <a:lnTo>
                  <a:pt x="5158905" y="43017"/>
                </a:lnTo>
                <a:lnTo>
                  <a:pt x="5199663" y="65890"/>
                </a:lnTo>
                <a:lnTo>
                  <a:pt x="5237480" y="92975"/>
                </a:lnTo>
                <a:lnTo>
                  <a:pt x="5272037" y="123954"/>
                </a:lnTo>
                <a:lnTo>
                  <a:pt x="5303018" y="158510"/>
                </a:lnTo>
                <a:lnTo>
                  <a:pt x="5330104" y="196324"/>
                </a:lnTo>
                <a:lnTo>
                  <a:pt x="5352978" y="237079"/>
                </a:lnTo>
                <a:lnTo>
                  <a:pt x="5371322" y="280458"/>
                </a:lnTo>
                <a:lnTo>
                  <a:pt x="5384818" y="326141"/>
                </a:lnTo>
                <a:lnTo>
                  <a:pt x="5393148" y="373812"/>
                </a:lnTo>
                <a:lnTo>
                  <a:pt x="5395996" y="423153"/>
                </a:lnTo>
                <a:lnTo>
                  <a:pt x="5395996" y="2115692"/>
                </a:lnTo>
                <a:lnTo>
                  <a:pt x="5393148" y="2165038"/>
                </a:lnTo>
                <a:lnTo>
                  <a:pt x="5384818" y="2212713"/>
                </a:lnTo>
                <a:lnTo>
                  <a:pt x="5371322" y="2258399"/>
                </a:lnTo>
                <a:lnTo>
                  <a:pt x="5352978" y="2301778"/>
                </a:lnTo>
                <a:lnTo>
                  <a:pt x="5330104" y="2342534"/>
                </a:lnTo>
                <a:lnTo>
                  <a:pt x="5303018" y="2380349"/>
                </a:lnTo>
                <a:lnTo>
                  <a:pt x="5272037" y="2414904"/>
                </a:lnTo>
                <a:lnTo>
                  <a:pt x="5237480" y="2445882"/>
                </a:lnTo>
                <a:lnTo>
                  <a:pt x="5199663" y="2472966"/>
                </a:lnTo>
                <a:lnTo>
                  <a:pt x="5158905" y="2495838"/>
                </a:lnTo>
                <a:lnTo>
                  <a:pt x="5115523" y="2514180"/>
                </a:lnTo>
                <a:lnTo>
                  <a:pt x="5069835" y="2527675"/>
                </a:lnTo>
                <a:lnTo>
                  <a:pt x="5022158" y="2536005"/>
                </a:lnTo>
                <a:lnTo>
                  <a:pt x="4972811" y="2538852"/>
                </a:lnTo>
                <a:lnTo>
                  <a:pt x="423184" y="2538852"/>
                </a:lnTo>
                <a:lnTo>
                  <a:pt x="373837" y="2536005"/>
                </a:lnTo>
                <a:lnTo>
                  <a:pt x="326160" y="2527675"/>
                </a:lnTo>
                <a:lnTo>
                  <a:pt x="280472" y="2514180"/>
                </a:lnTo>
                <a:lnTo>
                  <a:pt x="237090" y="2495838"/>
                </a:lnTo>
                <a:lnTo>
                  <a:pt x="196332" y="2472966"/>
                </a:lnTo>
                <a:lnTo>
                  <a:pt x="158515" y="2445882"/>
                </a:lnTo>
                <a:lnTo>
                  <a:pt x="123958" y="2414904"/>
                </a:lnTo>
                <a:lnTo>
                  <a:pt x="92977" y="2380349"/>
                </a:lnTo>
                <a:lnTo>
                  <a:pt x="65891" y="2342534"/>
                </a:lnTo>
                <a:lnTo>
                  <a:pt x="43017" y="2301778"/>
                </a:lnTo>
                <a:lnTo>
                  <a:pt x="24674" y="2258399"/>
                </a:lnTo>
                <a:lnTo>
                  <a:pt x="11178" y="2212713"/>
                </a:lnTo>
                <a:lnTo>
                  <a:pt x="2847" y="2165038"/>
                </a:lnTo>
                <a:lnTo>
                  <a:pt x="0" y="2115692"/>
                </a:lnTo>
                <a:lnTo>
                  <a:pt x="0" y="4231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57018" y="1132138"/>
            <a:ext cx="4087495" cy="852169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8890">
              <a:lnSpc>
                <a:spcPts val="1580"/>
              </a:lnSpc>
              <a:spcBef>
                <a:spcPts val="185"/>
              </a:spcBef>
            </a:pPr>
            <a:r>
              <a:rPr dirty="0" sz="1350" spc="-10">
                <a:latin typeface="Calibri"/>
                <a:cs typeface="Calibri"/>
              </a:rPr>
              <a:t>Imagine,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test branch(local  </a:t>
            </a:r>
            <a:r>
              <a:rPr dirty="0" sz="1350" spc="-15">
                <a:latin typeface="Calibri"/>
                <a:cs typeface="Calibri"/>
              </a:rPr>
              <a:t>branch)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-10">
                <a:latin typeface="Calibri"/>
                <a:cs typeface="Calibri"/>
              </a:rPr>
              <a:t>The developer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15">
                <a:latin typeface="Calibri"/>
                <a:cs typeface="Calibri"/>
              </a:rPr>
              <a:t>his/her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test</a:t>
            </a:r>
            <a:r>
              <a:rPr dirty="0" sz="1350" spc="-4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57018" y="2162744"/>
            <a:ext cx="399351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10">
                <a:latin typeface="Calibri"/>
                <a:cs typeface="Calibri"/>
              </a:rPr>
              <a:t>But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moved </a:t>
            </a:r>
            <a:r>
              <a:rPr dirty="0" sz="1350">
                <a:latin typeface="Calibri"/>
                <a:cs typeface="Calibri"/>
              </a:rPr>
              <a:t>forward, </a:t>
            </a:r>
            <a:r>
              <a:rPr dirty="0" sz="1350" spc="-15">
                <a:latin typeface="Calibri"/>
                <a:cs typeface="Calibri"/>
              </a:rPr>
              <a:t>while 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0">
                <a:latin typeface="Calibri"/>
                <a:cs typeface="Calibri"/>
              </a:rPr>
              <a:t>was </a:t>
            </a:r>
            <a:r>
              <a:rPr dirty="0" sz="1350" spc="-20">
                <a:latin typeface="Calibri"/>
                <a:cs typeface="Calibri"/>
              </a:rPr>
              <a:t>being  </a:t>
            </a:r>
            <a:r>
              <a:rPr dirty="0" sz="1350" spc="-10">
                <a:latin typeface="Calibri"/>
                <a:cs typeface="Calibri"/>
              </a:rPr>
              <a:t>developed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57018" y="2782893"/>
            <a:ext cx="426910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20">
                <a:latin typeface="Calibri"/>
                <a:cs typeface="Calibri"/>
              </a:rPr>
              <a:t>being </a:t>
            </a:r>
            <a:r>
              <a:rPr dirty="0" sz="1350" spc="-10">
                <a:latin typeface="Calibri"/>
                <a:cs typeface="Calibri"/>
              </a:rPr>
              <a:t>developed is </a:t>
            </a:r>
            <a:r>
              <a:rPr dirty="0" sz="1350" spc="-5">
                <a:latin typeface="Calibri"/>
                <a:cs typeface="Calibri"/>
              </a:rPr>
              <a:t>related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new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added</a:t>
            </a:r>
            <a:r>
              <a:rPr dirty="0" sz="1350" spc="-5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in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0223" y="1160459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41841" y="1708977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41841" y="2233118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6076" y="2803475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latin typeface="Calibri"/>
                <a:cs typeface="Calibri"/>
              </a:rPr>
              <a:t>M</a:t>
            </a:r>
            <a:r>
              <a:rPr dirty="0" sz="1350" spc="25">
                <a:latin typeface="Calibri"/>
                <a:cs typeface="Calibri"/>
              </a:rPr>
              <a:t>a</a:t>
            </a:r>
            <a:r>
              <a:rPr dirty="0" sz="1350" spc="-5">
                <a:latin typeface="Calibri"/>
                <a:cs typeface="Calibri"/>
              </a:rPr>
              <a:t>s</a:t>
            </a:r>
            <a:r>
              <a:rPr dirty="0" sz="1350" spc="-10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85"/>
              </a:lnSpc>
            </a:pPr>
            <a:r>
              <a:rPr dirty="0" sz="1350" spc="-135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15" y="933450"/>
            <a:ext cx="54864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82355" y="951615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5069098" y="0"/>
                </a:moveTo>
                <a:lnTo>
                  <a:pt x="327050" y="0"/>
                </a:lnTo>
                <a:lnTo>
                  <a:pt x="278728" y="3546"/>
                </a:lnTo>
                <a:lnTo>
                  <a:pt x="232605" y="13846"/>
                </a:lnTo>
                <a:lnTo>
                  <a:pt x="189187" y="30396"/>
                </a:lnTo>
                <a:lnTo>
                  <a:pt x="148981" y="52688"/>
                </a:lnTo>
                <a:lnTo>
                  <a:pt x="112493" y="80217"/>
                </a:lnTo>
                <a:lnTo>
                  <a:pt x="80230" y="112476"/>
                </a:lnTo>
                <a:lnTo>
                  <a:pt x="52697" y="148960"/>
                </a:lnTo>
                <a:lnTo>
                  <a:pt x="30401" y="189162"/>
                </a:lnTo>
                <a:lnTo>
                  <a:pt x="13849" y="232577"/>
                </a:lnTo>
                <a:lnTo>
                  <a:pt x="3546" y="278698"/>
                </a:lnTo>
                <a:lnTo>
                  <a:pt x="0" y="327019"/>
                </a:lnTo>
                <a:lnTo>
                  <a:pt x="0" y="1635124"/>
                </a:lnTo>
                <a:lnTo>
                  <a:pt x="3546" y="1683445"/>
                </a:lnTo>
                <a:lnTo>
                  <a:pt x="13849" y="1729566"/>
                </a:lnTo>
                <a:lnTo>
                  <a:pt x="30401" y="1772980"/>
                </a:lnTo>
                <a:lnTo>
                  <a:pt x="52697" y="1813182"/>
                </a:lnTo>
                <a:lnTo>
                  <a:pt x="80230" y="1849666"/>
                </a:lnTo>
                <a:lnTo>
                  <a:pt x="112493" y="1881924"/>
                </a:lnTo>
                <a:lnTo>
                  <a:pt x="148981" y="1909453"/>
                </a:lnTo>
                <a:lnTo>
                  <a:pt x="189187" y="1931745"/>
                </a:lnTo>
                <a:lnTo>
                  <a:pt x="232605" y="1948294"/>
                </a:lnTo>
                <a:lnTo>
                  <a:pt x="278728" y="1958594"/>
                </a:lnTo>
                <a:lnTo>
                  <a:pt x="327050" y="1962140"/>
                </a:lnTo>
                <a:lnTo>
                  <a:pt x="5069098" y="1962140"/>
                </a:lnTo>
                <a:lnTo>
                  <a:pt x="5117419" y="1958594"/>
                </a:lnTo>
                <a:lnTo>
                  <a:pt x="5163541" y="1948294"/>
                </a:lnTo>
                <a:lnTo>
                  <a:pt x="5206955" y="1931745"/>
                </a:lnTo>
                <a:lnTo>
                  <a:pt x="5247158" y="1909453"/>
                </a:lnTo>
                <a:lnTo>
                  <a:pt x="5283641" y="1881924"/>
                </a:lnTo>
                <a:lnTo>
                  <a:pt x="5315901" y="1849666"/>
                </a:lnTo>
                <a:lnTo>
                  <a:pt x="5343429" y="1813182"/>
                </a:lnTo>
                <a:lnTo>
                  <a:pt x="5365722" y="1772980"/>
                </a:lnTo>
                <a:lnTo>
                  <a:pt x="5382271" y="1729566"/>
                </a:lnTo>
                <a:lnTo>
                  <a:pt x="5392572" y="1683445"/>
                </a:lnTo>
                <a:lnTo>
                  <a:pt x="5396118" y="1635124"/>
                </a:lnTo>
                <a:lnTo>
                  <a:pt x="5396118" y="327019"/>
                </a:lnTo>
                <a:lnTo>
                  <a:pt x="5392572" y="278698"/>
                </a:lnTo>
                <a:lnTo>
                  <a:pt x="5382271" y="232577"/>
                </a:lnTo>
                <a:lnTo>
                  <a:pt x="5365722" y="189162"/>
                </a:lnTo>
                <a:lnTo>
                  <a:pt x="5343429" y="148960"/>
                </a:lnTo>
                <a:lnTo>
                  <a:pt x="5315901" y="112476"/>
                </a:lnTo>
                <a:lnTo>
                  <a:pt x="5283641" y="80217"/>
                </a:lnTo>
                <a:lnTo>
                  <a:pt x="5247158" y="52688"/>
                </a:lnTo>
                <a:lnTo>
                  <a:pt x="5206955" y="30396"/>
                </a:lnTo>
                <a:lnTo>
                  <a:pt x="5163541" y="13846"/>
                </a:lnTo>
                <a:lnTo>
                  <a:pt x="5117419" y="3546"/>
                </a:lnTo>
                <a:lnTo>
                  <a:pt x="50690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2355" y="951616"/>
            <a:ext cx="5396230" cy="1962150"/>
          </a:xfrm>
          <a:custGeom>
            <a:avLst/>
            <a:gdLst/>
            <a:ahLst/>
            <a:cxnLst/>
            <a:rect l="l" t="t" r="r" b="b"/>
            <a:pathLst>
              <a:path w="5396230" h="1962150">
                <a:moveTo>
                  <a:pt x="0" y="327019"/>
                </a:moveTo>
                <a:lnTo>
                  <a:pt x="3546" y="278698"/>
                </a:lnTo>
                <a:lnTo>
                  <a:pt x="13849" y="232577"/>
                </a:lnTo>
                <a:lnTo>
                  <a:pt x="30401" y="189162"/>
                </a:lnTo>
                <a:lnTo>
                  <a:pt x="52697" y="148960"/>
                </a:lnTo>
                <a:lnTo>
                  <a:pt x="80230" y="112476"/>
                </a:lnTo>
                <a:lnTo>
                  <a:pt x="112493" y="80217"/>
                </a:lnTo>
                <a:lnTo>
                  <a:pt x="148981" y="52688"/>
                </a:lnTo>
                <a:lnTo>
                  <a:pt x="189187" y="30396"/>
                </a:lnTo>
                <a:lnTo>
                  <a:pt x="232605" y="13846"/>
                </a:lnTo>
                <a:lnTo>
                  <a:pt x="278728" y="3546"/>
                </a:lnTo>
                <a:lnTo>
                  <a:pt x="327050" y="0"/>
                </a:lnTo>
                <a:lnTo>
                  <a:pt x="5069098" y="0"/>
                </a:lnTo>
                <a:lnTo>
                  <a:pt x="5117419" y="3546"/>
                </a:lnTo>
                <a:lnTo>
                  <a:pt x="5163540" y="13846"/>
                </a:lnTo>
                <a:lnTo>
                  <a:pt x="5206955" y="30396"/>
                </a:lnTo>
                <a:lnTo>
                  <a:pt x="5247157" y="52688"/>
                </a:lnTo>
                <a:lnTo>
                  <a:pt x="5283641" y="80217"/>
                </a:lnTo>
                <a:lnTo>
                  <a:pt x="5315900" y="112476"/>
                </a:lnTo>
                <a:lnTo>
                  <a:pt x="5343429" y="148960"/>
                </a:lnTo>
                <a:lnTo>
                  <a:pt x="5365721" y="189162"/>
                </a:lnTo>
                <a:lnTo>
                  <a:pt x="5382271" y="232577"/>
                </a:lnTo>
                <a:lnTo>
                  <a:pt x="5392572" y="278698"/>
                </a:lnTo>
                <a:lnTo>
                  <a:pt x="5396118" y="327019"/>
                </a:lnTo>
                <a:lnTo>
                  <a:pt x="5396118" y="1635123"/>
                </a:lnTo>
                <a:lnTo>
                  <a:pt x="5392572" y="1683445"/>
                </a:lnTo>
                <a:lnTo>
                  <a:pt x="5382271" y="1729566"/>
                </a:lnTo>
                <a:lnTo>
                  <a:pt x="5365721" y="1772980"/>
                </a:lnTo>
                <a:lnTo>
                  <a:pt x="5343429" y="1813182"/>
                </a:lnTo>
                <a:lnTo>
                  <a:pt x="5315900" y="1849665"/>
                </a:lnTo>
                <a:lnTo>
                  <a:pt x="5283641" y="1881924"/>
                </a:lnTo>
                <a:lnTo>
                  <a:pt x="5247157" y="1909453"/>
                </a:lnTo>
                <a:lnTo>
                  <a:pt x="5206955" y="1931745"/>
                </a:lnTo>
                <a:lnTo>
                  <a:pt x="5163540" y="1948294"/>
                </a:lnTo>
                <a:lnTo>
                  <a:pt x="5117419" y="1958594"/>
                </a:lnTo>
                <a:lnTo>
                  <a:pt x="5069098" y="1962140"/>
                </a:lnTo>
                <a:lnTo>
                  <a:pt x="327050" y="1962140"/>
                </a:lnTo>
                <a:lnTo>
                  <a:pt x="278728" y="1958594"/>
                </a:lnTo>
                <a:lnTo>
                  <a:pt x="232605" y="1948294"/>
                </a:lnTo>
                <a:lnTo>
                  <a:pt x="189187" y="1931745"/>
                </a:lnTo>
                <a:lnTo>
                  <a:pt x="148981" y="1909453"/>
                </a:lnTo>
                <a:lnTo>
                  <a:pt x="112493" y="1881924"/>
                </a:lnTo>
                <a:lnTo>
                  <a:pt x="80230" y="1849665"/>
                </a:lnTo>
                <a:lnTo>
                  <a:pt x="52697" y="1813182"/>
                </a:lnTo>
                <a:lnTo>
                  <a:pt x="30401" y="1772980"/>
                </a:lnTo>
                <a:lnTo>
                  <a:pt x="13849" y="1729566"/>
                </a:lnTo>
                <a:lnTo>
                  <a:pt x="3546" y="1683445"/>
                </a:lnTo>
                <a:lnTo>
                  <a:pt x="0" y="1635123"/>
                </a:lnTo>
                <a:lnTo>
                  <a:pt x="0" y="32701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976373" y="1323654"/>
            <a:ext cx="41446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latin typeface="Calibri"/>
                <a:cs typeface="Calibri"/>
              </a:rPr>
              <a:t>Therefore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>
                <a:latin typeface="Calibri"/>
                <a:cs typeface="Calibri"/>
              </a:rPr>
              <a:t>want 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in</a:t>
            </a:r>
            <a:r>
              <a:rPr dirty="0" sz="1350" spc="-15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feature.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76373" y="1733861"/>
            <a:ext cx="4217670" cy="4413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10">
                <a:latin typeface="Calibri"/>
                <a:cs typeface="Calibri"/>
              </a:rPr>
              <a:t>Since, it 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10">
                <a:latin typeface="Calibri"/>
                <a:cs typeface="Calibri"/>
              </a:rPr>
              <a:t>local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5">
                <a:latin typeface="Calibri"/>
                <a:cs typeface="Calibri"/>
              </a:rPr>
              <a:t>would </a:t>
            </a:r>
            <a:r>
              <a:rPr dirty="0" sz="1350">
                <a:latin typeface="Calibri"/>
                <a:cs typeface="Calibri"/>
              </a:rPr>
              <a:t>want a cleaner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 spc="-5">
                <a:latin typeface="Calibri"/>
                <a:cs typeface="Calibri"/>
              </a:rPr>
              <a:t>linear  </a:t>
            </a:r>
            <a:r>
              <a:rPr dirty="0" sz="1350" spc="-20">
                <a:latin typeface="Calibri"/>
                <a:cs typeface="Calibri"/>
              </a:rPr>
              <a:t>history,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decide </a:t>
            </a:r>
            <a:r>
              <a:rPr dirty="0" sz="1350" spc="-5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use </a:t>
            </a:r>
            <a:r>
              <a:rPr dirty="0" sz="1350" spc="-20">
                <a:latin typeface="Calibri"/>
                <a:cs typeface="Calibri"/>
              </a:rPr>
              <a:t>git</a:t>
            </a:r>
            <a:r>
              <a:rPr dirty="0" sz="1350" spc="114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2141" y="2354260"/>
            <a:ext cx="24866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Syntax: </a:t>
            </a:r>
            <a:r>
              <a:rPr dirty="0" sz="1350" b="1">
                <a:latin typeface="Calibri"/>
                <a:cs typeface="Calibri"/>
              </a:rPr>
              <a:t>git </a:t>
            </a:r>
            <a:r>
              <a:rPr dirty="0" sz="1350" spc="-5" b="1">
                <a:latin typeface="Calibri"/>
                <a:cs typeface="Calibri"/>
              </a:rPr>
              <a:t>rebase </a:t>
            </a:r>
            <a:r>
              <a:rPr dirty="0" sz="1350" b="1">
                <a:latin typeface="Calibri"/>
                <a:cs typeface="Calibri"/>
              </a:rPr>
              <a:t>&lt;source</a:t>
            </a:r>
            <a:r>
              <a:rPr dirty="0" sz="1350" spc="-135" b="1">
                <a:latin typeface="Calibri"/>
                <a:cs typeface="Calibri"/>
              </a:rPr>
              <a:t> </a:t>
            </a:r>
            <a:r>
              <a:rPr dirty="0" sz="1350" spc="5" b="1">
                <a:latin typeface="Calibri"/>
                <a:cs typeface="Calibri"/>
              </a:rPr>
              <a:t>branch&gt;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20983" y="1316809"/>
            <a:ext cx="260273" cy="2602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20983" y="1802582"/>
            <a:ext cx="260273" cy="2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30255" y="3918252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70">
                <a:moveTo>
                  <a:pt x="0" y="0"/>
                </a:moveTo>
                <a:lnTo>
                  <a:pt x="558942" y="597596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4838" y="3840098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2862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55" y="6811"/>
                </a:lnTo>
                <a:lnTo>
                  <a:pt x="56303" y="25777"/>
                </a:lnTo>
                <a:lnTo>
                  <a:pt x="26533" y="54698"/>
                </a:lnTo>
                <a:lnTo>
                  <a:pt x="7010" y="91372"/>
                </a:lnTo>
                <a:lnTo>
                  <a:pt x="0" y="133599"/>
                </a:lnTo>
                <a:lnTo>
                  <a:pt x="7010" y="175828"/>
                </a:lnTo>
                <a:lnTo>
                  <a:pt x="26533" y="212505"/>
                </a:lnTo>
                <a:lnTo>
                  <a:pt x="56303" y="241430"/>
                </a:lnTo>
                <a:lnTo>
                  <a:pt x="94055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40124" y="37148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8"/>
                </a:lnTo>
                <a:lnTo>
                  <a:pt x="26542" y="212505"/>
                </a:lnTo>
                <a:lnTo>
                  <a:pt x="56316" y="241430"/>
                </a:lnTo>
                <a:lnTo>
                  <a:pt x="94067" y="260399"/>
                </a:lnTo>
                <a:lnTo>
                  <a:pt x="137525" y="267212"/>
                </a:lnTo>
                <a:lnTo>
                  <a:pt x="181058" y="260399"/>
                </a:lnTo>
                <a:lnTo>
                  <a:pt x="218854" y="241430"/>
                </a:lnTo>
                <a:lnTo>
                  <a:pt x="248651" y="212505"/>
                </a:lnTo>
                <a:lnTo>
                  <a:pt x="268188" y="175828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80354" y="440848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92" y="6812"/>
                </a:lnTo>
                <a:lnTo>
                  <a:pt x="56402" y="25781"/>
                </a:lnTo>
                <a:lnTo>
                  <a:pt x="26587" y="54707"/>
                </a:lnTo>
                <a:lnTo>
                  <a:pt x="7026" y="91387"/>
                </a:lnTo>
                <a:lnTo>
                  <a:pt x="0" y="133621"/>
                </a:lnTo>
                <a:lnTo>
                  <a:pt x="7026" y="175849"/>
                </a:lnTo>
                <a:lnTo>
                  <a:pt x="26587" y="212526"/>
                </a:lnTo>
                <a:lnTo>
                  <a:pt x="56402" y="241451"/>
                </a:lnTo>
                <a:lnTo>
                  <a:pt x="94192" y="260420"/>
                </a:lnTo>
                <a:lnTo>
                  <a:pt x="137678" y="267233"/>
                </a:lnTo>
                <a:lnTo>
                  <a:pt x="181148" y="260420"/>
                </a:lnTo>
                <a:lnTo>
                  <a:pt x="218930" y="241451"/>
                </a:lnTo>
                <a:lnTo>
                  <a:pt x="248740" y="212526"/>
                </a:lnTo>
                <a:lnTo>
                  <a:pt x="268299" y="175849"/>
                </a:lnTo>
                <a:lnTo>
                  <a:pt x="275325" y="133621"/>
                </a:lnTo>
                <a:lnTo>
                  <a:pt x="268299" y="91387"/>
                </a:lnTo>
                <a:lnTo>
                  <a:pt x="248740" y="54707"/>
                </a:lnTo>
                <a:lnTo>
                  <a:pt x="218930" y="25781"/>
                </a:lnTo>
                <a:lnTo>
                  <a:pt x="181148" y="6812"/>
                </a:lnTo>
                <a:lnTo>
                  <a:pt x="137678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945643" y="3728722"/>
            <a:ext cx="5232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latin typeface="Calibri"/>
                <a:cs typeface="Calibri"/>
              </a:rPr>
              <a:t>M</a:t>
            </a:r>
            <a:r>
              <a:rPr dirty="0" sz="1350" spc="25">
                <a:latin typeface="Calibri"/>
                <a:cs typeface="Calibri"/>
              </a:rPr>
              <a:t>a</a:t>
            </a:r>
            <a:r>
              <a:rPr dirty="0" sz="1350" spc="-5">
                <a:latin typeface="Calibri"/>
                <a:cs typeface="Calibri"/>
              </a:rPr>
              <a:t>s</a:t>
            </a:r>
            <a:r>
              <a:rPr dirty="0" sz="1350" spc="-10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390264" y="4485087"/>
            <a:ext cx="30289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85"/>
              </a:lnSpc>
            </a:pPr>
            <a:r>
              <a:rPr dirty="0" sz="1350" spc="-135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15" y="1095359"/>
            <a:ext cx="3686190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3497336" y="0"/>
                </a:moveTo>
                <a:lnTo>
                  <a:pt x="95250" y="0"/>
                </a:lnTo>
                <a:lnTo>
                  <a:pt x="58185" y="7491"/>
                </a:lnTo>
                <a:lnTo>
                  <a:pt x="27908" y="27927"/>
                </a:lnTo>
                <a:lnTo>
                  <a:pt x="7489" y="58250"/>
                </a:lnTo>
                <a:lnTo>
                  <a:pt x="0" y="95402"/>
                </a:lnTo>
                <a:lnTo>
                  <a:pt x="0" y="476524"/>
                </a:lnTo>
                <a:lnTo>
                  <a:pt x="7489" y="513658"/>
                </a:lnTo>
                <a:lnTo>
                  <a:pt x="27908" y="543972"/>
                </a:lnTo>
                <a:lnTo>
                  <a:pt x="58185" y="564405"/>
                </a:lnTo>
                <a:lnTo>
                  <a:pt x="95250" y="571896"/>
                </a:lnTo>
                <a:lnTo>
                  <a:pt x="3497336" y="571896"/>
                </a:lnTo>
                <a:lnTo>
                  <a:pt x="3534400" y="564405"/>
                </a:lnTo>
                <a:lnTo>
                  <a:pt x="3564678" y="543972"/>
                </a:lnTo>
                <a:lnTo>
                  <a:pt x="3585097" y="513658"/>
                </a:lnTo>
                <a:lnTo>
                  <a:pt x="3592586" y="476524"/>
                </a:lnTo>
                <a:lnTo>
                  <a:pt x="3592586" y="95402"/>
                </a:lnTo>
                <a:lnTo>
                  <a:pt x="3585097" y="58250"/>
                </a:lnTo>
                <a:lnTo>
                  <a:pt x="3564678" y="27927"/>
                </a:lnTo>
                <a:lnTo>
                  <a:pt x="3534400" y="7491"/>
                </a:lnTo>
                <a:lnTo>
                  <a:pt x="3497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05493" y="1110599"/>
            <a:ext cx="3592829" cy="572135"/>
          </a:xfrm>
          <a:custGeom>
            <a:avLst/>
            <a:gdLst/>
            <a:ahLst/>
            <a:cxnLst/>
            <a:rect l="l" t="t" r="r" b="b"/>
            <a:pathLst>
              <a:path w="3592829" h="572135">
                <a:moveTo>
                  <a:pt x="0" y="95402"/>
                </a:moveTo>
                <a:lnTo>
                  <a:pt x="7489" y="58250"/>
                </a:lnTo>
                <a:lnTo>
                  <a:pt x="27908" y="27927"/>
                </a:lnTo>
                <a:lnTo>
                  <a:pt x="58185" y="7491"/>
                </a:lnTo>
                <a:lnTo>
                  <a:pt x="95249" y="0"/>
                </a:lnTo>
                <a:lnTo>
                  <a:pt x="3497336" y="0"/>
                </a:lnTo>
                <a:lnTo>
                  <a:pt x="3534400" y="7491"/>
                </a:lnTo>
                <a:lnTo>
                  <a:pt x="3564677" y="27927"/>
                </a:lnTo>
                <a:lnTo>
                  <a:pt x="3585097" y="58250"/>
                </a:lnTo>
                <a:lnTo>
                  <a:pt x="3592586" y="95402"/>
                </a:lnTo>
                <a:lnTo>
                  <a:pt x="3592586" y="476524"/>
                </a:lnTo>
                <a:lnTo>
                  <a:pt x="3585097" y="513658"/>
                </a:lnTo>
                <a:lnTo>
                  <a:pt x="3564677" y="543972"/>
                </a:lnTo>
                <a:lnTo>
                  <a:pt x="3534400" y="564405"/>
                </a:lnTo>
                <a:lnTo>
                  <a:pt x="3497336" y="571896"/>
                </a:lnTo>
                <a:lnTo>
                  <a:pt x="95249" y="571896"/>
                </a:lnTo>
                <a:lnTo>
                  <a:pt x="58185" y="564405"/>
                </a:lnTo>
                <a:lnTo>
                  <a:pt x="27908" y="543972"/>
                </a:lnTo>
                <a:lnTo>
                  <a:pt x="7489" y="513658"/>
                </a:lnTo>
                <a:lnTo>
                  <a:pt x="0" y="476524"/>
                </a:lnTo>
                <a:lnTo>
                  <a:pt x="0" y="954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526283" y="1289364"/>
            <a:ext cx="22993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how </a:t>
            </a:r>
            <a:r>
              <a:rPr dirty="0" sz="1350" spc="-15">
                <a:latin typeface="Calibri"/>
                <a:cs typeface="Calibri"/>
              </a:rPr>
              <a:t>the output </a:t>
            </a:r>
            <a:r>
              <a:rPr dirty="0" sz="1350" spc="10">
                <a:latin typeface="Calibri"/>
                <a:cs typeface="Calibri"/>
              </a:rPr>
              <a:t>looks</a:t>
            </a:r>
            <a:r>
              <a:rPr dirty="0" sz="1350" spc="70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like: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33700" y="2095500"/>
            <a:ext cx="6029325" cy="1162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45638" y="2113534"/>
            <a:ext cx="5943600" cy="1076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82740" y="128187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19606" y="1277553"/>
            <a:ext cx="56711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 spc="5">
                <a:latin typeface="Calibri"/>
                <a:cs typeface="Calibri"/>
              </a:rPr>
              <a:t>B, </a:t>
            </a:r>
            <a:r>
              <a:rPr dirty="0" sz="1350" spc="-5">
                <a:latin typeface="Calibri"/>
                <a:cs typeface="Calibri"/>
              </a:rPr>
              <a:t>enhances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software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>
                <a:latin typeface="Calibri"/>
                <a:cs typeface="Calibri"/>
              </a:rPr>
              <a:t>a feature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20">
                <a:latin typeface="Calibri"/>
                <a:cs typeface="Calibri"/>
              </a:rPr>
              <a:t>submits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Developer</a:t>
            </a:r>
            <a:r>
              <a:rPr dirty="0" sz="1350" spc="-1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4288" y="2496442"/>
            <a:ext cx="1287145" cy="539115"/>
          </a:xfrm>
          <a:custGeom>
            <a:avLst/>
            <a:gdLst/>
            <a:ahLst/>
            <a:cxnLst/>
            <a:rect l="l" t="t" r="r" b="b"/>
            <a:pathLst>
              <a:path w="1287145" h="539114">
                <a:moveTo>
                  <a:pt x="1212870" y="512458"/>
                </a:moveTo>
                <a:lnTo>
                  <a:pt x="1202039" y="538983"/>
                </a:lnTo>
                <a:lnTo>
                  <a:pt x="1287018" y="532375"/>
                </a:lnTo>
                <a:lnTo>
                  <a:pt x="1273765" y="517266"/>
                </a:lnTo>
                <a:lnTo>
                  <a:pt x="1224655" y="517266"/>
                </a:lnTo>
                <a:lnTo>
                  <a:pt x="1212870" y="512458"/>
                </a:lnTo>
                <a:close/>
              </a:path>
              <a:path w="1287145" h="539114">
                <a:moveTo>
                  <a:pt x="1220065" y="494839"/>
                </a:moveTo>
                <a:lnTo>
                  <a:pt x="1212870" y="512458"/>
                </a:lnTo>
                <a:lnTo>
                  <a:pt x="1224655" y="517266"/>
                </a:lnTo>
                <a:lnTo>
                  <a:pt x="1231757" y="499609"/>
                </a:lnTo>
                <a:lnTo>
                  <a:pt x="1220065" y="494839"/>
                </a:lnTo>
                <a:close/>
              </a:path>
              <a:path w="1287145" h="539114">
                <a:moveTo>
                  <a:pt x="1230873" y="468367"/>
                </a:moveTo>
                <a:lnTo>
                  <a:pt x="1220065" y="494839"/>
                </a:lnTo>
                <a:lnTo>
                  <a:pt x="1231757" y="499609"/>
                </a:lnTo>
                <a:lnTo>
                  <a:pt x="1224655" y="517266"/>
                </a:lnTo>
                <a:lnTo>
                  <a:pt x="1273765" y="517266"/>
                </a:lnTo>
                <a:lnTo>
                  <a:pt x="1230873" y="468367"/>
                </a:lnTo>
                <a:close/>
              </a:path>
              <a:path w="1287145" h="539114">
                <a:moveTo>
                  <a:pt x="7223" y="0"/>
                </a:moveTo>
                <a:lnTo>
                  <a:pt x="0" y="17644"/>
                </a:lnTo>
                <a:lnTo>
                  <a:pt x="1212870" y="512458"/>
                </a:lnTo>
                <a:lnTo>
                  <a:pt x="1220065" y="494839"/>
                </a:lnTo>
                <a:lnTo>
                  <a:pt x="722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27647" y="2465118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61107" y="2357431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2217" y="3773495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55092" y="3073575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879086" y="3559808"/>
            <a:ext cx="4832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7050" y="2809875"/>
            <a:ext cx="5210175" cy="7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6"/>
                </a:lnTo>
                <a:lnTo>
                  <a:pt x="33909" y="33909"/>
                </a:lnTo>
                <a:lnTo>
                  <a:pt x="9096" y="70723"/>
                </a:lnTo>
                <a:lnTo>
                  <a:pt x="0" y="115824"/>
                </a:lnTo>
                <a:lnTo>
                  <a:pt x="0" y="578988"/>
                </a:lnTo>
                <a:lnTo>
                  <a:pt x="9096" y="624039"/>
                </a:lnTo>
                <a:lnTo>
                  <a:pt x="33909" y="660859"/>
                </a:lnTo>
                <a:lnTo>
                  <a:pt x="70723" y="685699"/>
                </a:lnTo>
                <a:lnTo>
                  <a:pt x="115824" y="694812"/>
                </a:lnTo>
                <a:lnTo>
                  <a:pt x="4998080" y="694812"/>
                </a:lnTo>
                <a:lnTo>
                  <a:pt x="5043180" y="685699"/>
                </a:lnTo>
                <a:lnTo>
                  <a:pt x="5079995" y="660859"/>
                </a:lnTo>
                <a:lnTo>
                  <a:pt x="5104807" y="624039"/>
                </a:lnTo>
                <a:lnTo>
                  <a:pt x="5113904" y="578988"/>
                </a:lnTo>
                <a:lnTo>
                  <a:pt x="5113904" y="115824"/>
                </a:lnTo>
                <a:lnTo>
                  <a:pt x="5104807" y="70723"/>
                </a:lnTo>
                <a:lnTo>
                  <a:pt x="5079995" y="33909"/>
                </a:lnTo>
                <a:lnTo>
                  <a:pt x="5043180" y="9096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89544" y="2829686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823"/>
                </a:moveTo>
                <a:lnTo>
                  <a:pt x="9096" y="70723"/>
                </a:lnTo>
                <a:lnTo>
                  <a:pt x="33908" y="33908"/>
                </a:lnTo>
                <a:lnTo>
                  <a:pt x="70723" y="9096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6"/>
                </a:lnTo>
                <a:lnTo>
                  <a:pt x="5079994" y="33908"/>
                </a:lnTo>
                <a:lnTo>
                  <a:pt x="5104807" y="70723"/>
                </a:lnTo>
                <a:lnTo>
                  <a:pt x="5113903" y="115823"/>
                </a:lnTo>
                <a:lnTo>
                  <a:pt x="5113903" y="578988"/>
                </a:lnTo>
                <a:lnTo>
                  <a:pt x="5104807" y="624039"/>
                </a:lnTo>
                <a:lnTo>
                  <a:pt x="5079994" y="660859"/>
                </a:lnTo>
                <a:lnTo>
                  <a:pt x="5043180" y="685699"/>
                </a:lnTo>
                <a:lnTo>
                  <a:pt x="4998079" y="694812"/>
                </a:lnTo>
                <a:lnTo>
                  <a:pt x="115823" y="694812"/>
                </a:lnTo>
                <a:lnTo>
                  <a:pt x="70723" y="685699"/>
                </a:lnTo>
                <a:lnTo>
                  <a:pt x="33908" y="660859"/>
                </a:lnTo>
                <a:lnTo>
                  <a:pt x="9096" y="624039"/>
                </a:lnTo>
                <a:lnTo>
                  <a:pt x="0" y="578988"/>
                </a:lnTo>
                <a:lnTo>
                  <a:pt x="0" y="11582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050" y="828675"/>
            <a:ext cx="5210175" cy="78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4998080" y="0"/>
                </a:moveTo>
                <a:lnTo>
                  <a:pt x="115824" y="0"/>
                </a:lnTo>
                <a:lnTo>
                  <a:pt x="70723" y="9094"/>
                </a:lnTo>
                <a:lnTo>
                  <a:pt x="33909" y="33893"/>
                </a:lnTo>
                <a:lnTo>
                  <a:pt x="9096" y="70671"/>
                </a:lnTo>
                <a:lnTo>
                  <a:pt x="0" y="115702"/>
                </a:lnTo>
                <a:lnTo>
                  <a:pt x="0" y="578876"/>
                </a:lnTo>
                <a:lnTo>
                  <a:pt x="9096" y="623977"/>
                </a:lnTo>
                <a:lnTo>
                  <a:pt x="33909" y="660791"/>
                </a:lnTo>
                <a:lnTo>
                  <a:pt x="70723" y="685603"/>
                </a:lnTo>
                <a:lnTo>
                  <a:pt x="115824" y="694700"/>
                </a:lnTo>
                <a:lnTo>
                  <a:pt x="4998080" y="694700"/>
                </a:lnTo>
                <a:lnTo>
                  <a:pt x="5043180" y="685603"/>
                </a:lnTo>
                <a:lnTo>
                  <a:pt x="5079995" y="660791"/>
                </a:lnTo>
                <a:lnTo>
                  <a:pt x="5104807" y="623977"/>
                </a:lnTo>
                <a:lnTo>
                  <a:pt x="5113904" y="578876"/>
                </a:lnTo>
                <a:lnTo>
                  <a:pt x="5113904" y="115702"/>
                </a:lnTo>
                <a:lnTo>
                  <a:pt x="5104807" y="70671"/>
                </a:lnTo>
                <a:lnTo>
                  <a:pt x="5079995" y="33893"/>
                </a:lnTo>
                <a:lnTo>
                  <a:pt x="5043180" y="9094"/>
                </a:lnTo>
                <a:lnTo>
                  <a:pt x="4998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89544" y="843899"/>
            <a:ext cx="5114290" cy="695325"/>
          </a:xfrm>
          <a:custGeom>
            <a:avLst/>
            <a:gdLst/>
            <a:ahLst/>
            <a:cxnLst/>
            <a:rect l="l" t="t" r="r" b="b"/>
            <a:pathLst>
              <a:path w="5114290" h="695325">
                <a:moveTo>
                  <a:pt x="0" y="115702"/>
                </a:moveTo>
                <a:lnTo>
                  <a:pt x="9096" y="70671"/>
                </a:lnTo>
                <a:lnTo>
                  <a:pt x="33908" y="33893"/>
                </a:lnTo>
                <a:lnTo>
                  <a:pt x="70723" y="9094"/>
                </a:lnTo>
                <a:lnTo>
                  <a:pt x="115823" y="0"/>
                </a:lnTo>
                <a:lnTo>
                  <a:pt x="4998079" y="0"/>
                </a:lnTo>
                <a:lnTo>
                  <a:pt x="5043180" y="9094"/>
                </a:lnTo>
                <a:lnTo>
                  <a:pt x="5079994" y="33893"/>
                </a:lnTo>
                <a:lnTo>
                  <a:pt x="5104807" y="70671"/>
                </a:lnTo>
                <a:lnTo>
                  <a:pt x="5113903" y="115702"/>
                </a:lnTo>
                <a:lnTo>
                  <a:pt x="5113903" y="578876"/>
                </a:lnTo>
                <a:lnTo>
                  <a:pt x="5104807" y="623977"/>
                </a:lnTo>
                <a:lnTo>
                  <a:pt x="5079994" y="660791"/>
                </a:lnTo>
                <a:lnTo>
                  <a:pt x="5043180" y="685603"/>
                </a:lnTo>
                <a:lnTo>
                  <a:pt x="4998079" y="694700"/>
                </a:lnTo>
                <a:lnTo>
                  <a:pt x="115823" y="694700"/>
                </a:lnTo>
                <a:lnTo>
                  <a:pt x="70723" y="685603"/>
                </a:lnTo>
                <a:lnTo>
                  <a:pt x="33908" y="660791"/>
                </a:lnTo>
                <a:lnTo>
                  <a:pt x="9096" y="623977"/>
                </a:lnTo>
                <a:lnTo>
                  <a:pt x="0" y="578876"/>
                </a:lnTo>
                <a:lnTo>
                  <a:pt x="0" y="11570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348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47230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Merging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Branches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–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rebase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925" y="2962275"/>
            <a:ext cx="24384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775" y="2905125"/>
            <a:ext cx="2495550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7327" y="3034677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853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Rebase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9075" y="2019300"/>
            <a:ext cx="2324100" cy="733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7327" y="2036969"/>
            <a:ext cx="2235200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-15">
                <a:latin typeface="Calibri"/>
                <a:cs typeface="Calibri"/>
              </a:rPr>
              <a:t>Git </a:t>
            </a:r>
            <a:r>
              <a:rPr dirty="0" sz="1350" spc="-20">
                <a:latin typeface="Calibri"/>
                <a:cs typeface="Calibri"/>
              </a:rPr>
              <a:t>Merge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941" y="2113583"/>
            <a:ext cx="495504" cy="495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5362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1" y="118965"/>
                </a:lnTo>
                <a:lnTo>
                  <a:pt x="102541" y="105712"/>
                </a:lnTo>
                <a:lnTo>
                  <a:pt x="115413" y="86052"/>
                </a:lnTo>
                <a:lnTo>
                  <a:pt x="120133" y="61971"/>
                </a:lnTo>
                <a:lnTo>
                  <a:pt x="115413" y="37822"/>
                </a:lnTo>
                <a:lnTo>
                  <a:pt x="102541" y="18127"/>
                </a:lnTo>
                <a:lnTo>
                  <a:pt x="83451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525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3" y="4861"/>
                </a:lnTo>
                <a:lnTo>
                  <a:pt x="17593" y="18127"/>
                </a:lnTo>
                <a:lnTo>
                  <a:pt x="4720" y="37822"/>
                </a:lnTo>
                <a:lnTo>
                  <a:pt x="0" y="61971"/>
                </a:lnTo>
                <a:lnTo>
                  <a:pt x="4720" y="86052"/>
                </a:lnTo>
                <a:lnTo>
                  <a:pt x="17593" y="105712"/>
                </a:lnTo>
                <a:lnTo>
                  <a:pt x="36683" y="118965"/>
                </a:lnTo>
                <a:lnTo>
                  <a:pt x="60054" y="123825"/>
                </a:lnTo>
                <a:lnTo>
                  <a:pt x="83441" y="118965"/>
                </a:lnTo>
                <a:lnTo>
                  <a:pt x="102538" y="105712"/>
                </a:lnTo>
                <a:lnTo>
                  <a:pt x="115412" y="86052"/>
                </a:lnTo>
                <a:lnTo>
                  <a:pt x="120133" y="61971"/>
                </a:lnTo>
                <a:lnTo>
                  <a:pt x="115412" y="37822"/>
                </a:lnTo>
                <a:lnTo>
                  <a:pt x="102538" y="18127"/>
                </a:lnTo>
                <a:lnTo>
                  <a:pt x="83441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7688" y="3214497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8" y="4861"/>
                </a:lnTo>
                <a:lnTo>
                  <a:pt x="17589" y="18127"/>
                </a:lnTo>
                <a:lnTo>
                  <a:pt x="4719" y="37822"/>
                </a:lnTo>
                <a:lnTo>
                  <a:pt x="0" y="61971"/>
                </a:lnTo>
                <a:lnTo>
                  <a:pt x="4719" y="86052"/>
                </a:lnTo>
                <a:lnTo>
                  <a:pt x="17589" y="105712"/>
                </a:lnTo>
                <a:lnTo>
                  <a:pt x="36678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2" y="105712"/>
                </a:lnTo>
                <a:lnTo>
                  <a:pt x="115393" y="86052"/>
                </a:lnTo>
                <a:lnTo>
                  <a:pt x="120112" y="61971"/>
                </a:lnTo>
                <a:lnTo>
                  <a:pt x="115393" y="37822"/>
                </a:lnTo>
                <a:lnTo>
                  <a:pt x="102522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625" y="3415533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82" y="4860"/>
                </a:lnTo>
                <a:lnTo>
                  <a:pt x="17592" y="18116"/>
                </a:lnTo>
                <a:lnTo>
                  <a:pt x="4720" y="37777"/>
                </a:lnTo>
                <a:lnTo>
                  <a:pt x="0" y="61853"/>
                </a:lnTo>
                <a:lnTo>
                  <a:pt x="4720" y="86002"/>
                </a:lnTo>
                <a:lnTo>
                  <a:pt x="17592" y="105697"/>
                </a:lnTo>
                <a:lnTo>
                  <a:pt x="36682" y="118963"/>
                </a:lnTo>
                <a:lnTo>
                  <a:pt x="60054" y="123825"/>
                </a:lnTo>
                <a:lnTo>
                  <a:pt x="83434" y="118963"/>
                </a:lnTo>
                <a:lnTo>
                  <a:pt x="102527" y="105697"/>
                </a:lnTo>
                <a:lnTo>
                  <a:pt x="115400" y="86002"/>
                </a:lnTo>
                <a:lnTo>
                  <a:pt x="120121" y="61853"/>
                </a:lnTo>
                <a:lnTo>
                  <a:pt x="115400" y="37777"/>
                </a:lnTo>
                <a:lnTo>
                  <a:pt x="102527" y="18116"/>
                </a:lnTo>
                <a:lnTo>
                  <a:pt x="83434" y="4860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118" y="341515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79"/>
                </a:lnTo>
                <a:lnTo>
                  <a:pt x="17588" y="18177"/>
                </a:lnTo>
                <a:lnTo>
                  <a:pt x="4718" y="37883"/>
                </a:lnTo>
                <a:lnTo>
                  <a:pt x="0" y="61984"/>
                </a:lnTo>
                <a:lnTo>
                  <a:pt x="4718" y="86057"/>
                </a:lnTo>
                <a:lnTo>
                  <a:pt x="17588" y="105714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4" y="118965"/>
                </a:lnTo>
                <a:lnTo>
                  <a:pt x="102527" y="105714"/>
                </a:lnTo>
                <a:lnTo>
                  <a:pt x="115400" y="86057"/>
                </a:lnTo>
                <a:lnTo>
                  <a:pt x="120121" y="61984"/>
                </a:lnTo>
                <a:lnTo>
                  <a:pt x="115400" y="37883"/>
                </a:lnTo>
                <a:lnTo>
                  <a:pt x="102527" y="18177"/>
                </a:lnTo>
                <a:lnTo>
                  <a:pt x="83434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1484" y="323836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79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79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7502" y="333273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497" y="44737"/>
                </a:moveTo>
                <a:lnTo>
                  <a:pt x="1453" y="61590"/>
                </a:lnTo>
                <a:lnTo>
                  <a:pt x="77199" y="100584"/>
                </a:lnTo>
                <a:lnTo>
                  <a:pt x="69446" y="54982"/>
                </a:lnTo>
                <a:lnTo>
                  <a:pt x="32004" y="54982"/>
                </a:lnTo>
                <a:lnTo>
                  <a:pt x="24497" y="44737"/>
                </a:lnTo>
                <a:close/>
              </a:path>
              <a:path w="77470" h="100964">
                <a:moveTo>
                  <a:pt x="39902" y="33471"/>
                </a:moveTo>
                <a:lnTo>
                  <a:pt x="24497" y="44737"/>
                </a:lnTo>
                <a:lnTo>
                  <a:pt x="32004" y="54982"/>
                </a:lnTo>
                <a:lnTo>
                  <a:pt x="47387" y="43683"/>
                </a:lnTo>
                <a:lnTo>
                  <a:pt x="39902" y="33471"/>
                </a:lnTo>
                <a:close/>
              </a:path>
              <a:path w="77470" h="100964">
                <a:moveTo>
                  <a:pt x="62925" y="16632"/>
                </a:moveTo>
                <a:lnTo>
                  <a:pt x="39902" y="33471"/>
                </a:lnTo>
                <a:lnTo>
                  <a:pt x="47387" y="43683"/>
                </a:lnTo>
                <a:lnTo>
                  <a:pt x="32004" y="54982"/>
                </a:lnTo>
                <a:lnTo>
                  <a:pt x="69446" y="54982"/>
                </a:lnTo>
                <a:lnTo>
                  <a:pt x="6292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298"/>
                </a:lnTo>
                <a:lnTo>
                  <a:pt x="24497" y="44737"/>
                </a:lnTo>
                <a:lnTo>
                  <a:pt x="39902" y="33471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7816" y="324053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3335" y="343675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31" y="0"/>
                </a:moveTo>
                <a:lnTo>
                  <a:pt x="55531" y="76200"/>
                </a:lnTo>
                <a:lnTo>
                  <a:pt x="112681" y="47625"/>
                </a:lnTo>
                <a:lnTo>
                  <a:pt x="68234" y="47625"/>
                </a:lnTo>
                <a:lnTo>
                  <a:pt x="68234" y="28575"/>
                </a:lnTo>
                <a:lnTo>
                  <a:pt x="112681" y="28575"/>
                </a:lnTo>
                <a:lnTo>
                  <a:pt x="55531" y="0"/>
                </a:lnTo>
                <a:close/>
              </a:path>
              <a:path w="132079" h="76200">
                <a:moveTo>
                  <a:pt x="5553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31" y="47625"/>
                </a:lnTo>
                <a:lnTo>
                  <a:pt x="55531" y="28575"/>
                </a:lnTo>
                <a:close/>
              </a:path>
              <a:path w="132079" h="76200">
                <a:moveTo>
                  <a:pt x="112681" y="28575"/>
                </a:moveTo>
                <a:lnTo>
                  <a:pt x="68234" y="28575"/>
                </a:lnTo>
                <a:lnTo>
                  <a:pt x="68234" y="47625"/>
                </a:lnTo>
                <a:lnTo>
                  <a:pt x="112681" y="47625"/>
                </a:lnTo>
                <a:lnTo>
                  <a:pt x="131731" y="38100"/>
                </a:lnTo>
                <a:lnTo>
                  <a:pt x="112681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43570" y="3268217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64221" y="194822"/>
                </a:moveTo>
                <a:lnTo>
                  <a:pt x="42790" y="197489"/>
                </a:lnTo>
                <a:lnTo>
                  <a:pt x="43217" y="197489"/>
                </a:lnTo>
                <a:lnTo>
                  <a:pt x="21500" y="199131"/>
                </a:lnTo>
                <a:lnTo>
                  <a:pt x="22012" y="199131"/>
                </a:lnTo>
                <a:lnTo>
                  <a:pt x="0" y="199775"/>
                </a:lnTo>
                <a:lnTo>
                  <a:pt x="499" y="218825"/>
                </a:lnTo>
                <a:lnTo>
                  <a:pt x="44933" y="216408"/>
                </a:lnTo>
                <a:lnTo>
                  <a:pt x="88236" y="209931"/>
                </a:lnTo>
                <a:lnTo>
                  <a:pt x="128741" y="199775"/>
                </a:lnTo>
                <a:lnTo>
                  <a:pt x="143390" y="194940"/>
                </a:lnTo>
                <a:lnTo>
                  <a:pt x="63745" y="194940"/>
                </a:lnTo>
                <a:lnTo>
                  <a:pt x="64221" y="194822"/>
                </a:lnTo>
                <a:close/>
              </a:path>
              <a:path w="244475" h="219075">
                <a:moveTo>
                  <a:pt x="104439" y="186690"/>
                </a:moveTo>
                <a:lnTo>
                  <a:pt x="84246" y="191262"/>
                </a:lnTo>
                <a:lnTo>
                  <a:pt x="84700" y="191262"/>
                </a:lnTo>
                <a:lnTo>
                  <a:pt x="63745" y="194940"/>
                </a:lnTo>
                <a:lnTo>
                  <a:pt x="143390" y="194940"/>
                </a:lnTo>
                <a:lnTo>
                  <a:pt x="147611" y="193548"/>
                </a:lnTo>
                <a:lnTo>
                  <a:pt x="164606" y="186821"/>
                </a:lnTo>
                <a:lnTo>
                  <a:pt x="104025" y="186821"/>
                </a:lnTo>
                <a:lnTo>
                  <a:pt x="104439" y="186690"/>
                </a:lnTo>
                <a:close/>
              </a:path>
              <a:path w="244475" h="219075">
                <a:moveTo>
                  <a:pt x="176102" y="181487"/>
                </a:moveTo>
                <a:lnTo>
                  <a:pt x="123456" y="181487"/>
                </a:lnTo>
                <a:lnTo>
                  <a:pt x="104025" y="186821"/>
                </a:lnTo>
                <a:lnTo>
                  <a:pt x="164606" y="186821"/>
                </a:lnTo>
                <a:lnTo>
                  <a:pt x="165268" y="186558"/>
                </a:lnTo>
                <a:lnTo>
                  <a:pt x="176102" y="181487"/>
                </a:lnTo>
                <a:close/>
              </a:path>
              <a:path w="244475" h="219075">
                <a:moveTo>
                  <a:pt x="141363" y="175509"/>
                </a:moveTo>
                <a:lnTo>
                  <a:pt x="122977" y="181605"/>
                </a:lnTo>
                <a:lnTo>
                  <a:pt x="123456" y="181487"/>
                </a:lnTo>
                <a:lnTo>
                  <a:pt x="176102" y="181487"/>
                </a:lnTo>
                <a:lnTo>
                  <a:pt x="181544" y="178938"/>
                </a:lnTo>
                <a:lnTo>
                  <a:pt x="187266" y="175772"/>
                </a:lnTo>
                <a:lnTo>
                  <a:pt x="140872" y="175772"/>
                </a:lnTo>
                <a:lnTo>
                  <a:pt x="141363" y="175509"/>
                </a:lnTo>
                <a:close/>
              </a:path>
              <a:path w="244475" h="219075">
                <a:moveTo>
                  <a:pt x="209656" y="161925"/>
                </a:moveTo>
                <a:lnTo>
                  <a:pt x="173187" y="161925"/>
                </a:lnTo>
                <a:lnTo>
                  <a:pt x="157484" y="169164"/>
                </a:lnTo>
                <a:lnTo>
                  <a:pt x="140872" y="175772"/>
                </a:lnTo>
                <a:lnTo>
                  <a:pt x="187266" y="175772"/>
                </a:lnTo>
                <a:lnTo>
                  <a:pt x="196452" y="170688"/>
                </a:lnTo>
                <a:lnTo>
                  <a:pt x="209656" y="161925"/>
                </a:lnTo>
                <a:close/>
              </a:path>
              <a:path w="244475" h="219075">
                <a:moveTo>
                  <a:pt x="158017" y="168914"/>
                </a:moveTo>
                <a:lnTo>
                  <a:pt x="157392" y="169164"/>
                </a:lnTo>
                <a:lnTo>
                  <a:pt x="158017" y="168914"/>
                </a:lnTo>
                <a:close/>
              </a:path>
              <a:path w="244475" h="219075">
                <a:moveTo>
                  <a:pt x="219017" y="154305"/>
                </a:moveTo>
                <a:lnTo>
                  <a:pt x="186891" y="154305"/>
                </a:lnTo>
                <a:lnTo>
                  <a:pt x="186248" y="154686"/>
                </a:lnTo>
                <a:lnTo>
                  <a:pt x="172605" y="162174"/>
                </a:lnTo>
                <a:lnTo>
                  <a:pt x="173187" y="161925"/>
                </a:lnTo>
                <a:lnTo>
                  <a:pt x="209656" y="161925"/>
                </a:lnTo>
                <a:lnTo>
                  <a:pt x="219017" y="154305"/>
                </a:lnTo>
                <a:close/>
              </a:path>
              <a:path w="244475" h="219075">
                <a:moveTo>
                  <a:pt x="186488" y="154526"/>
                </a:moveTo>
                <a:lnTo>
                  <a:pt x="186199" y="154686"/>
                </a:lnTo>
                <a:lnTo>
                  <a:pt x="186488" y="154526"/>
                </a:lnTo>
                <a:close/>
              </a:path>
              <a:path w="244475" h="219075">
                <a:moveTo>
                  <a:pt x="186891" y="154305"/>
                </a:moveTo>
                <a:lnTo>
                  <a:pt x="186488" y="154526"/>
                </a:lnTo>
                <a:lnTo>
                  <a:pt x="186248" y="154686"/>
                </a:lnTo>
                <a:lnTo>
                  <a:pt x="186891" y="154305"/>
                </a:lnTo>
                <a:close/>
              </a:path>
              <a:path w="244475" h="219075">
                <a:moveTo>
                  <a:pt x="226970" y="146435"/>
                </a:moveTo>
                <a:lnTo>
                  <a:pt x="198714" y="146435"/>
                </a:lnTo>
                <a:lnTo>
                  <a:pt x="186488" y="154526"/>
                </a:lnTo>
                <a:lnTo>
                  <a:pt x="186891" y="154305"/>
                </a:lnTo>
                <a:lnTo>
                  <a:pt x="219017" y="154305"/>
                </a:lnTo>
                <a:lnTo>
                  <a:pt x="221050" y="152649"/>
                </a:lnTo>
                <a:lnTo>
                  <a:pt x="226970" y="146435"/>
                </a:lnTo>
                <a:close/>
              </a:path>
              <a:path w="244475" h="219075">
                <a:moveTo>
                  <a:pt x="233891" y="138303"/>
                </a:moveTo>
                <a:lnTo>
                  <a:pt x="208525" y="138303"/>
                </a:lnTo>
                <a:lnTo>
                  <a:pt x="207678" y="139065"/>
                </a:lnTo>
                <a:lnTo>
                  <a:pt x="197940" y="146934"/>
                </a:lnTo>
                <a:lnTo>
                  <a:pt x="198714" y="146435"/>
                </a:lnTo>
                <a:lnTo>
                  <a:pt x="226970" y="146435"/>
                </a:lnTo>
                <a:lnTo>
                  <a:pt x="230361" y="142875"/>
                </a:lnTo>
                <a:lnTo>
                  <a:pt x="233891" y="138303"/>
                </a:lnTo>
                <a:close/>
              </a:path>
              <a:path w="244475" h="219075">
                <a:moveTo>
                  <a:pt x="207979" y="138748"/>
                </a:moveTo>
                <a:lnTo>
                  <a:pt x="207591" y="139065"/>
                </a:lnTo>
                <a:lnTo>
                  <a:pt x="207979" y="138748"/>
                </a:lnTo>
                <a:close/>
              </a:path>
              <a:path w="244475" h="219075">
                <a:moveTo>
                  <a:pt x="208525" y="138303"/>
                </a:moveTo>
                <a:lnTo>
                  <a:pt x="207979" y="138748"/>
                </a:lnTo>
                <a:lnTo>
                  <a:pt x="207678" y="139065"/>
                </a:lnTo>
                <a:lnTo>
                  <a:pt x="208525" y="138303"/>
                </a:lnTo>
                <a:close/>
              </a:path>
              <a:path w="244475" h="219075">
                <a:moveTo>
                  <a:pt x="238899" y="130052"/>
                </a:moveTo>
                <a:lnTo>
                  <a:pt x="216252" y="130052"/>
                </a:lnTo>
                <a:lnTo>
                  <a:pt x="215585" y="130814"/>
                </a:lnTo>
                <a:lnTo>
                  <a:pt x="207979" y="138748"/>
                </a:lnTo>
                <a:lnTo>
                  <a:pt x="208525" y="138303"/>
                </a:lnTo>
                <a:lnTo>
                  <a:pt x="233891" y="138303"/>
                </a:lnTo>
                <a:lnTo>
                  <a:pt x="234479" y="137541"/>
                </a:lnTo>
                <a:lnTo>
                  <a:pt x="237862" y="132207"/>
                </a:lnTo>
                <a:lnTo>
                  <a:pt x="238899" y="130052"/>
                </a:lnTo>
                <a:close/>
              </a:path>
              <a:path w="244475" h="219075">
                <a:moveTo>
                  <a:pt x="215829" y="130496"/>
                </a:moveTo>
                <a:lnTo>
                  <a:pt x="215527" y="130814"/>
                </a:lnTo>
                <a:lnTo>
                  <a:pt x="215829" y="130496"/>
                </a:lnTo>
                <a:close/>
              </a:path>
              <a:path w="244475" h="219075">
                <a:moveTo>
                  <a:pt x="216252" y="130052"/>
                </a:moveTo>
                <a:lnTo>
                  <a:pt x="215829" y="130496"/>
                </a:lnTo>
                <a:lnTo>
                  <a:pt x="215585" y="130814"/>
                </a:lnTo>
                <a:lnTo>
                  <a:pt x="216252" y="130052"/>
                </a:lnTo>
                <a:close/>
              </a:path>
              <a:path w="244475" h="219075">
                <a:moveTo>
                  <a:pt x="240698" y="126242"/>
                </a:moveTo>
                <a:lnTo>
                  <a:pt x="219108" y="126242"/>
                </a:lnTo>
                <a:lnTo>
                  <a:pt x="218587" y="127004"/>
                </a:lnTo>
                <a:lnTo>
                  <a:pt x="215829" y="130496"/>
                </a:lnTo>
                <a:lnTo>
                  <a:pt x="216252" y="130052"/>
                </a:lnTo>
                <a:lnTo>
                  <a:pt x="238899" y="130052"/>
                </a:lnTo>
                <a:lnTo>
                  <a:pt x="240583" y="126551"/>
                </a:lnTo>
                <a:lnTo>
                  <a:pt x="240698" y="126242"/>
                </a:lnTo>
                <a:close/>
              </a:path>
              <a:path w="244475" h="219075">
                <a:moveTo>
                  <a:pt x="218869" y="126551"/>
                </a:moveTo>
                <a:lnTo>
                  <a:pt x="218521" y="127004"/>
                </a:lnTo>
                <a:lnTo>
                  <a:pt x="218869" y="126551"/>
                </a:lnTo>
                <a:close/>
              </a:path>
              <a:path w="244475" h="219075">
                <a:moveTo>
                  <a:pt x="219108" y="126242"/>
                </a:moveTo>
                <a:lnTo>
                  <a:pt x="218869" y="126551"/>
                </a:lnTo>
                <a:lnTo>
                  <a:pt x="218587" y="127004"/>
                </a:lnTo>
                <a:lnTo>
                  <a:pt x="219108" y="126242"/>
                </a:lnTo>
                <a:close/>
              </a:path>
              <a:path w="244475" h="219075">
                <a:moveTo>
                  <a:pt x="242017" y="122432"/>
                </a:moveTo>
                <a:lnTo>
                  <a:pt x="221443" y="122432"/>
                </a:lnTo>
                <a:lnTo>
                  <a:pt x="220955" y="123312"/>
                </a:lnTo>
                <a:lnTo>
                  <a:pt x="218869" y="126551"/>
                </a:lnTo>
                <a:lnTo>
                  <a:pt x="219108" y="126242"/>
                </a:lnTo>
                <a:lnTo>
                  <a:pt x="240698" y="126242"/>
                </a:lnTo>
                <a:lnTo>
                  <a:pt x="242017" y="122432"/>
                </a:lnTo>
                <a:close/>
              </a:path>
              <a:path w="244475" h="219075">
                <a:moveTo>
                  <a:pt x="221206" y="122811"/>
                </a:moveTo>
                <a:lnTo>
                  <a:pt x="220893" y="123312"/>
                </a:lnTo>
                <a:lnTo>
                  <a:pt x="221206" y="122811"/>
                </a:lnTo>
                <a:close/>
              </a:path>
              <a:path w="244475" h="219075">
                <a:moveTo>
                  <a:pt x="221443" y="122432"/>
                </a:moveTo>
                <a:lnTo>
                  <a:pt x="221206" y="122811"/>
                </a:lnTo>
                <a:lnTo>
                  <a:pt x="220955" y="123312"/>
                </a:lnTo>
                <a:lnTo>
                  <a:pt x="221443" y="122432"/>
                </a:lnTo>
                <a:close/>
              </a:path>
              <a:path w="244475" h="219075">
                <a:moveTo>
                  <a:pt x="243021" y="118740"/>
                </a:moveTo>
                <a:lnTo>
                  <a:pt x="223241" y="118740"/>
                </a:lnTo>
                <a:lnTo>
                  <a:pt x="222799" y="119765"/>
                </a:lnTo>
                <a:lnTo>
                  <a:pt x="221206" y="122811"/>
                </a:lnTo>
                <a:lnTo>
                  <a:pt x="221443" y="122432"/>
                </a:lnTo>
                <a:lnTo>
                  <a:pt x="242017" y="122432"/>
                </a:lnTo>
                <a:lnTo>
                  <a:pt x="242636" y="120645"/>
                </a:lnTo>
                <a:lnTo>
                  <a:pt x="243021" y="118740"/>
                </a:lnTo>
                <a:close/>
              </a:path>
              <a:path w="244475" h="219075">
                <a:moveTo>
                  <a:pt x="222955" y="119313"/>
                </a:moveTo>
                <a:lnTo>
                  <a:pt x="222729" y="119765"/>
                </a:lnTo>
                <a:lnTo>
                  <a:pt x="222955" y="119313"/>
                </a:lnTo>
                <a:close/>
              </a:path>
              <a:path w="244475" h="219075">
                <a:moveTo>
                  <a:pt x="223241" y="118740"/>
                </a:moveTo>
                <a:lnTo>
                  <a:pt x="222955" y="119313"/>
                </a:lnTo>
                <a:lnTo>
                  <a:pt x="222799" y="119765"/>
                </a:lnTo>
                <a:lnTo>
                  <a:pt x="223241" y="118740"/>
                </a:lnTo>
                <a:close/>
              </a:path>
              <a:path w="244475" h="219075">
                <a:moveTo>
                  <a:pt x="243765" y="115062"/>
                </a:moveTo>
                <a:lnTo>
                  <a:pt x="224421" y="115062"/>
                </a:lnTo>
                <a:lnTo>
                  <a:pt x="224073" y="116336"/>
                </a:lnTo>
                <a:lnTo>
                  <a:pt x="222955" y="119313"/>
                </a:lnTo>
                <a:lnTo>
                  <a:pt x="223241" y="118740"/>
                </a:lnTo>
                <a:lnTo>
                  <a:pt x="243021" y="118740"/>
                </a:lnTo>
                <a:lnTo>
                  <a:pt x="243765" y="115062"/>
                </a:lnTo>
                <a:close/>
              </a:path>
              <a:path w="244475" h="219075">
                <a:moveTo>
                  <a:pt x="224204" y="115689"/>
                </a:moveTo>
                <a:lnTo>
                  <a:pt x="223981" y="116336"/>
                </a:lnTo>
                <a:lnTo>
                  <a:pt x="224204" y="115689"/>
                </a:lnTo>
                <a:close/>
              </a:path>
              <a:path w="244475" h="219075">
                <a:moveTo>
                  <a:pt x="224421" y="115062"/>
                </a:moveTo>
                <a:lnTo>
                  <a:pt x="224204" y="115689"/>
                </a:lnTo>
                <a:lnTo>
                  <a:pt x="224073" y="116336"/>
                </a:lnTo>
                <a:lnTo>
                  <a:pt x="224421" y="115062"/>
                </a:lnTo>
                <a:close/>
              </a:path>
              <a:path w="244475" h="219075">
                <a:moveTo>
                  <a:pt x="244081" y="111633"/>
                </a:moveTo>
                <a:lnTo>
                  <a:pt x="225027" y="111633"/>
                </a:lnTo>
                <a:lnTo>
                  <a:pt x="224884" y="112644"/>
                </a:lnTo>
                <a:lnTo>
                  <a:pt x="224204" y="115689"/>
                </a:lnTo>
                <a:lnTo>
                  <a:pt x="224421" y="115062"/>
                </a:lnTo>
                <a:lnTo>
                  <a:pt x="243765" y="115062"/>
                </a:lnTo>
                <a:lnTo>
                  <a:pt x="243815" y="114812"/>
                </a:lnTo>
                <a:lnTo>
                  <a:pt x="244081" y="111633"/>
                </a:lnTo>
                <a:close/>
              </a:path>
              <a:path w="244475" h="219075">
                <a:moveTo>
                  <a:pt x="224925" y="112135"/>
                </a:moveTo>
                <a:lnTo>
                  <a:pt x="224822" y="112644"/>
                </a:lnTo>
                <a:lnTo>
                  <a:pt x="224925" y="112135"/>
                </a:lnTo>
                <a:close/>
              </a:path>
              <a:path w="244475" h="219075">
                <a:moveTo>
                  <a:pt x="225027" y="111633"/>
                </a:moveTo>
                <a:lnTo>
                  <a:pt x="224925" y="112135"/>
                </a:lnTo>
                <a:lnTo>
                  <a:pt x="224884" y="112644"/>
                </a:lnTo>
                <a:lnTo>
                  <a:pt x="225027" y="111633"/>
                </a:lnTo>
                <a:close/>
              </a:path>
              <a:path w="244475" h="219075">
                <a:moveTo>
                  <a:pt x="244253" y="107954"/>
                </a:moveTo>
                <a:lnTo>
                  <a:pt x="225265" y="107954"/>
                </a:lnTo>
                <a:lnTo>
                  <a:pt x="225253" y="109478"/>
                </a:lnTo>
                <a:lnTo>
                  <a:pt x="224925" y="112135"/>
                </a:lnTo>
                <a:lnTo>
                  <a:pt x="225027" y="111633"/>
                </a:lnTo>
                <a:lnTo>
                  <a:pt x="244081" y="111633"/>
                </a:lnTo>
                <a:lnTo>
                  <a:pt x="244261" y="109478"/>
                </a:lnTo>
                <a:lnTo>
                  <a:pt x="244253" y="107954"/>
                </a:lnTo>
                <a:close/>
              </a:path>
              <a:path w="244475" h="219075">
                <a:moveTo>
                  <a:pt x="225201" y="108744"/>
                </a:moveTo>
                <a:lnTo>
                  <a:pt x="225141" y="109478"/>
                </a:lnTo>
                <a:lnTo>
                  <a:pt x="225201" y="108744"/>
                </a:lnTo>
                <a:close/>
              </a:path>
              <a:path w="244475" h="219075">
                <a:moveTo>
                  <a:pt x="243696" y="100071"/>
                </a:moveTo>
                <a:lnTo>
                  <a:pt x="224585" y="100071"/>
                </a:lnTo>
                <a:lnTo>
                  <a:pt x="224741" y="101214"/>
                </a:lnTo>
                <a:lnTo>
                  <a:pt x="225201" y="108744"/>
                </a:lnTo>
                <a:lnTo>
                  <a:pt x="225265" y="107954"/>
                </a:lnTo>
                <a:lnTo>
                  <a:pt x="244253" y="107954"/>
                </a:lnTo>
                <a:lnTo>
                  <a:pt x="243696" y="100071"/>
                </a:lnTo>
                <a:close/>
              </a:path>
              <a:path w="244475" h="219075">
                <a:moveTo>
                  <a:pt x="224624" y="100610"/>
                </a:moveTo>
                <a:lnTo>
                  <a:pt x="224666" y="101214"/>
                </a:lnTo>
                <a:lnTo>
                  <a:pt x="224624" y="100610"/>
                </a:lnTo>
                <a:close/>
              </a:path>
              <a:path w="244475" h="219075">
                <a:moveTo>
                  <a:pt x="224585" y="100071"/>
                </a:moveTo>
                <a:lnTo>
                  <a:pt x="224624" y="100610"/>
                </a:lnTo>
                <a:lnTo>
                  <a:pt x="224741" y="101214"/>
                </a:lnTo>
                <a:lnTo>
                  <a:pt x="224585" y="100071"/>
                </a:lnTo>
                <a:close/>
              </a:path>
              <a:path w="244475" h="219075">
                <a:moveTo>
                  <a:pt x="242336" y="91821"/>
                </a:moveTo>
                <a:lnTo>
                  <a:pt x="222918" y="91821"/>
                </a:lnTo>
                <a:lnTo>
                  <a:pt x="223217" y="92964"/>
                </a:lnTo>
                <a:lnTo>
                  <a:pt x="224624" y="100610"/>
                </a:lnTo>
                <a:lnTo>
                  <a:pt x="224585" y="100071"/>
                </a:lnTo>
                <a:lnTo>
                  <a:pt x="243696" y="100071"/>
                </a:lnTo>
                <a:lnTo>
                  <a:pt x="243553" y="98048"/>
                </a:lnTo>
                <a:lnTo>
                  <a:pt x="242336" y="91821"/>
                </a:lnTo>
                <a:close/>
              </a:path>
              <a:path w="244475" h="219075">
                <a:moveTo>
                  <a:pt x="223025" y="92373"/>
                </a:moveTo>
                <a:lnTo>
                  <a:pt x="223140" y="92964"/>
                </a:lnTo>
                <a:lnTo>
                  <a:pt x="223025" y="92373"/>
                </a:lnTo>
                <a:close/>
              </a:path>
              <a:path w="244475" h="219075">
                <a:moveTo>
                  <a:pt x="222918" y="91821"/>
                </a:moveTo>
                <a:lnTo>
                  <a:pt x="223025" y="92373"/>
                </a:lnTo>
                <a:lnTo>
                  <a:pt x="223217" y="92964"/>
                </a:lnTo>
                <a:lnTo>
                  <a:pt x="222918" y="91821"/>
                </a:lnTo>
                <a:close/>
              </a:path>
              <a:path w="244475" h="219075">
                <a:moveTo>
                  <a:pt x="240284" y="83820"/>
                </a:moveTo>
                <a:lnTo>
                  <a:pt x="220251" y="83820"/>
                </a:lnTo>
                <a:lnTo>
                  <a:pt x="220644" y="84831"/>
                </a:lnTo>
                <a:lnTo>
                  <a:pt x="223025" y="92373"/>
                </a:lnTo>
                <a:lnTo>
                  <a:pt x="222918" y="91821"/>
                </a:lnTo>
                <a:lnTo>
                  <a:pt x="242336" y="91821"/>
                </a:lnTo>
                <a:lnTo>
                  <a:pt x="241517" y="87630"/>
                </a:lnTo>
                <a:lnTo>
                  <a:pt x="240284" y="83820"/>
                </a:lnTo>
                <a:close/>
              </a:path>
              <a:path w="244475" h="219075">
                <a:moveTo>
                  <a:pt x="220408" y="84305"/>
                </a:moveTo>
                <a:lnTo>
                  <a:pt x="220579" y="84831"/>
                </a:lnTo>
                <a:lnTo>
                  <a:pt x="220408" y="84305"/>
                </a:lnTo>
                <a:close/>
              </a:path>
              <a:path w="244475" h="219075">
                <a:moveTo>
                  <a:pt x="220251" y="83820"/>
                </a:moveTo>
                <a:lnTo>
                  <a:pt x="220408" y="84305"/>
                </a:lnTo>
                <a:lnTo>
                  <a:pt x="220644" y="84831"/>
                </a:lnTo>
                <a:lnTo>
                  <a:pt x="220251" y="83820"/>
                </a:lnTo>
                <a:close/>
              </a:path>
              <a:path w="244475" h="219075">
                <a:moveTo>
                  <a:pt x="237428" y="75687"/>
                </a:moveTo>
                <a:lnTo>
                  <a:pt x="216551" y="75687"/>
                </a:lnTo>
                <a:lnTo>
                  <a:pt x="216953" y="76581"/>
                </a:lnTo>
                <a:lnTo>
                  <a:pt x="220408" y="84305"/>
                </a:lnTo>
                <a:lnTo>
                  <a:pt x="220251" y="83820"/>
                </a:lnTo>
                <a:lnTo>
                  <a:pt x="240284" y="83820"/>
                </a:lnTo>
                <a:lnTo>
                  <a:pt x="238231" y="77474"/>
                </a:lnTo>
                <a:lnTo>
                  <a:pt x="237428" y="75687"/>
                </a:lnTo>
                <a:close/>
              </a:path>
              <a:path w="244475" h="219075">
                <a:moveTo>
                  <a:pt x="216941" y="76559"/>
                </a:moveTo>
                <a:close/>
              </a:path>
              <a:path w="244475" h="219075">
                <a:moveTo>
                  <a:pt x="233888" y="67818"/>
                </a:moveTo>
                <a:lnTo>
                  <a:pt x="212000" y="67818"/>
                </a:lnTo>
                <a:lnTo>
                  <a:pt x="212524" y="68711"/>
                </a:lnTo>
                <a:lnTo>
                  <a:pt x="216941" y="76559"/>
                </a:lnTo>
                <a:lnTo>
                  <a:pt x="216551" y="75687"/>
                </a:lnTo>
                <a:lnTo>
                  <a:pt x="237428" y="75687"/>
                </a:lnTo>
                <a:lnTo>
                  <a:pt x="233888" y="67818"/>
                </a:lnTo>
                <a:close/>
              </a:path>
              <a:path w="244475" h="219075">
                <a:moveTo>
                  <a:pt x="209062" y="0"/>
                </a:moveTo>
                <a:lnTo>
                  <a:pt x="124251" y="8250"/>
                </a:lnTo>
                <a:lnTo>
                  <a:pt x="181737" y="71115"/>
                </a:lnTo>
                <a:lnTo>
                  <a:pt x="191456" y="45821"/>
                </a:lnTo>
                <a:lnTo>
                  <a:pt x="179201" y="39492"/>
                </a:lnTo>
                <a:lnTo>
                  <a:pt x="187878" y="22610"/>
                </a:lnTo>
                <a:lnTo>
                  <a:pt x="200374" y="22610"/>
                </a:lnTo>
                <a:lnTo>
                  <a:pt x="209062" y="0"/>
                </a:lnTo>
                <a:close/>
              </a:path>
              <a:path w="244475" h="219075">
                <a:moveTo>
                  <a:pt x="212431" y="68580"/>
                </a:moveTo>
                <a:lnTo>
                  <a:pt x="212505" y="68711"/>
                </a:lnTo>
                <a:lnTo>
                  <a:pt x="212431" y="68580"/>
                </a:lnTo>
                <a:close/>
              </a:path>
              <a:path w="244475" h="219075">
                <a:moveTo>
                  <a:pt x="212000" y="67818"/>
                </a:moveTo>
                <a:lnTo>
                  <a:pt x="212431" y="68580"/>
                </a:lnTo>
                <a:lnTo>
                  <a:pt x="212524" y="68711"/>
                </a:lnTo>
                <a:lnTo>
                  <a:pt x="212000" y="67818"/>
                </a:lnTo>
                <a:close/>
              </a:path>
              <a:path w="244475" h="219075">
                <a:moveTo>
                  <a:pt x="229696" y="60447"/>
                </a:moveTo>
                <a:lnTo>
                  <a:pt x="206620" y="60447"/>
                </a:lnTo>
                <a:lnTo>
                  <a:pt x="207120" y="61091"/>
                </a:lnTo>
                <a:lnTo>
                  <a:pt x="212431" y="68580"/>
                </a:lnTo>
                <a:lnTo>
                  <a:pt x="212000" y="67818"/>
                </a:lnTo>
                <a:lnTo>
                  <a:pt x="233888" y="67818"/>
                </a:lnTo>
                <a:lnTo>
                  <a:pt x="233717" y="67437"/>
                </a:lnTo>
                <a:lnTo>
                  <a:pt x="229696" y="60447"/>
                </a:lnTo>
                <a:close/>
              </a:path>
              <a:path w="244475" h="219075">
                <a:moveTo>
                  <a:pt x="206861" y="60784"/>
                </a:moveTo>
                <a:lnTo>
                  <a:pt x="207080" y="61091"/>
                </a:lnTo>
                <a:lnTo>
                  <a:pt x="206861" y="60784"/>
                </a:lnTo>
                <a:close/>
              </a:path>
              <a:path w="244475" h="219075">
                <a:moveTo>
                  <a:pt x="206620" y="60447"/>
                </a:moveTo>
                <a:lnTo>
                  <a:pt x="206861" y="60784"/>
                </a:lnTo>
                <a:lnTo>
                  <a:pt x="207120" y="61091"/>
                </a:lnTo>
                <a:lnTo>
                  <a:pt x="206620" y="60447"/>
                </a:lnTo>
                <a:close/>
              </a:path>
              <a:path w="244475" h="219075">
                <a:moveTo>
                  <a:pt x="224870" y="53208"/>
                </a:moveTo>
                <a:lnTo>
                  <a:pt x="200451" y="53208"/>
                </a:lnTo>
                <a:lnTo>
                  <a:pt x="206861" y="60784"/>
                </a:lnTo>
                <a:lnTo>
                  <a:pt x="206620" y="60447"/>
                </a:lnTo>
                <a:lnTo>
                  <a:pt x="229696" y="60447"/>
                </a:lnTo>
                <a:lnTo>
                  <a:pt x="228313" y="58043"/>
                </a:lnTo>
                <a:lnTo>
                  <a:pt x="224870" y="53208"/>
                </a:lnTo>
                <a:close/>
              </a:path>
              <a:path w="244475" h="219075">
                <a:moveTo>
                  <a:pt x="194638" y="47464"/>
                </a:moveTo>
                <a:lnTo>
                  <a:pt x="200963" y="53852"/>
                </a:lnTo>
                <a:lnTo>
                  <a:pt x="200451" y="53208"/>
                </a:lnTo>
                <a:lnTo>
                  <a:pt x="224870" y="53208"/>
                </a:lnTo>
                <a:lnTo>
                  <a:pt x="221885" y="49017"/>
                </a:lnTo>
                <a:lnTo>
                  <a:pt x="221130" y="48137"/>
                </a:lnTo>
                <a:lnTo>
                  <a:pt x="195940" y="48137"/>
                </a:lnTo>
                <a:lnTo>
                  <a:pt x="194638" y="47464"/>
                </a:lnTo>
                <a:close/>
              </a:path>
              <a:path w="244475" h="219075">
                <a:moveTo>
                  <a:pt x="193535" y="46350"/>
                </a:moveTo>
                <a:lnTo>
                  <a:pt x="194638" y="47464"/>
                </a:lnTo>
                <a:lnTo>
                  <a:pt x="195940" y="48137"/>
                </a:lnTo>
                <a:lnTo>
                  <a:pt x="193535" y="46350"/>
                </a:lnTo>
                <a:close/>
              </a:path>
              <a:path w="244475" h="219075">
                <a:moveTo>
                  <a:pt x="219600" y="46350"/>
                </a:moveTo>
                <a:lnTo>
                  <a:pt x="193535" y="46350"/>
                </a:lnTo>
                <a:lnTo>
                  <a:pt x="195940" y="48137"/>
                </a:lnTo>
                <a:lnTo>
                  <a:pt x="221130" y="48137"/>
                </a:lnTo>
                <a:lnTo>
                  <a:pt x="219600" y="46350"/>
                </a:lnTo>
                <a:close/>
              </a:path>
              <a:path w="244475" h="219075">
                <a:moveTo>
                  <a:pt x="198317" y="27963"/>
                </a:moveTo>
                <a:lnTo>
                  <a:pt x="191456" y="45821"/>
                </a:lnTo>
                <a:lnTo>
                  <a:pt x="194638" y="47464"/>
                </a:lnTo>
                <a:lnTo>
                  <a:pt x="193535" y="46350"/>
                </a:lnTo>
                <a:lnTo>
                  <a:pt x="219600" y="46350"/>
                </a:lnTo>
                <a:lnTo>
                  <a:pt x="214704" y="40635"/>
                </a:lnTo>
                <a:lnTo>
                  <a:pt x="205941" y="31872"/>
                </a:lnTo>
                <a:lnTo>
                  <a:pt x="198317" y="27963"/>
                </a:lnTo>
                <a:close/>
              </a:path>
              <a:path w="244475" h="219075">
                <a:moveTo>
                  <a:pt x="187878" y="22610"/>
                </a:moveTo>
                <a:lnTo>
                  <a:pt x="179201" y="39492"/>
                </a:lnTo>
                <a:lnTo>
                  <a:pt x="191456" y="45821"/>
                </a:lnTo>
                <a:lnTo>
                  <a:pt x="198317" y="27963"/>
                </a:lnTo>
                <a:lnTo>
                  <a:pt x="187878" y="22610"/>
                </a:lnTo>
                <a:close/>
              </a:path>
              <a:path w="244475" h="219075">
                <a:moveTo>
                  <a:pt x="200374" y="22610"/>
                </a:moveTo>
                <a:lnTo>
                  <a:pt x="187878" y="22610"/>
                </a:lnTo>
                <a:lnTo>
                  <a:pt x="198317" y="27963"/>
                </a:lnTo>
                <a:lnTo>
                  <a:pt x="200374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63036" y="3848063"/>
            <a:ext cx="5943599" cy="7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4747" y="1894575"/>
            <a:ext cx="559435" cy="598170"/>
          </a:xfrm>
          <a:custGeom>
            <a:avLst/>
            <a:gdLst/>
            <a:ahLst/>
            <a:cxnLst/>
            <a:rect l="l" t="t" r="r" b="b"/>
            <a:pathLst>
              <a:path w="559435" h="598169">
                <a:moveTo>
                  <a:pt x="0" y="0"/>
                </a:moveTo>
                <a:lnTo>
                  <a:pt x="559064" y="597676"/>
                </a:lnTo>
              </a:path>
            </a:pathLst>
          </a:custGeom>
          <a:ln w="9534">
            <a:solidFill>
              <a:srgbClr val="5F4778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39452" y="1816364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0" y="0"/>
                </a:moveTo>
                <a:lnTo>
                  <a:pt x="1287261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97324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36" y="260530"/>
                </a:lnTo>
                <a:lnTo>
                  <a:pt x="218887" y="241567"/>
                </a:lnTo>
                <a:lnTo>
                  <a:pt x="248661" y="212649"/>
                </a:lnTo>
                <a:lnTo>
                  <a:pt x="268190" y="175976"/>
                </a:lnTo>
                <a:lnTo>
                  <a:pt x="275203" y="133746"/>
                </a:lnTo>
                <a:lnTo>
                  <a:pt x="268190" y="91500"/>
                </a:lnTo>
                <a:lnTo>
                  <a:pt x="248661" y="54789"/>
                </a:lnTo>
                <a:lnTo>
                  <a:pt x="218887" y="25826"/>
                </a:lnTo>
                <a:lnTo>
                  <a:pt x="181136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84586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678" y="0"/>
                </a:moveTo>
                <a:lnTo>
                  <a:pt x="94145" y="6825"/>
                </a:lnTo>
                <a:lnTo>
                  <a:pt x="56349" y="25826"/>
                </a:lnTo>
                <a:lnTo>
                  <a:pt x="26552" y="54789"/>
                </a:lnTo>
                <a:lnTo>
                  <a:pt x="7015" y="91500"/>
                </a:lnTo>
                <a:lnTo>
                  <a:pt x="0" y="133746"/>
                </a:lnTo>
                <a:lnTo>
                  <a:pt x="7015" y="175976"/>
                </a:lnTo>
                <a:lnTo>
                  <a:pt x="26552" y="212649"/>
                </a:lnTo>
                <a:lnTo>
                  <a:pt x="56349" y="241567"/>
                </a:lnTo>
                <a:lnTo>
                  <a:pt x="94145" y="260530"/>
                </a:lnTo>
                <a:lnTo>
                  <a:pt x="137678" y="267340"/>
                </a:lnTo>
                <a:lnTo>
                  <a:pt x="181151" y="260530"/>
                </a:lnTo>
                <a:lnTo>
                  <a:pt x="218911" y="241567"/>
                </a:lnTo>
                <a:lnTo>
                  <a:pt x="248689" y="212649"/>
                </a:lnTo>
                <a:lnTo>
                  <a:pt x="268220" y="175976"/>
                </a:lnTo>
                <a:lnTo>
                  <a:pt x="275234" y="133746"/>
                </a:lnTo>
                <a:lnTo>
                  <a:pt x="268220" y="91500"/>
                </a:lnTo>
                <a:lnTo>
                  <a:pt x="248689" y="54789"/>
                </a:lnTo>
                <a:lnTo>
                  <a:pt x="218911" y="25826"/>
                </a:lnTo>
                <a:lnTo>
                  <a:pt x="181151" y="6825"/>
                </a:lnTo>
                <a:lnTo>
                  <a:pt x="137678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137525" y="0"/>
                </a:moveTo>
                <a:lnTo>
                  <a:pt x="94067" y="6811"/>
                </a:lnTo>
                <a:lnTo>
                  <a:pt x="56316" y="25777"/>
                </a:lnTo>
                <a:lnTo>
                  <a:pt x="26542" y="54698"/>
                </a:lnTo>
                <a:lnTo>
                  <a:pt x="7013" y="91372"/>
                </a:lnTo>
                <a:lnTo>
                  <a:pt x="0" y="133599"/>
                </a:lnTo>
                <a:lnTo>
                  <a:pt x="7013" y="175826"/>
                </a:lnTo>
                <a:lnTo>
                  <a:pt x="26542" y="212501"/>
                </a:lnTo>
                <a:lnTo>
                  <a:pt x="56316" y="241422"/>
                </a:lnTo>
                <a:lnTo>
                  <a:pt x="94067" y="260388"/>
                </a:lnTo>
                <a:lnTo>
                  <a:pt x="137525" y="267199"/>
                </a:lnTo>
                <a:lnTo>
                  <a:pt x="181058" y="260388"/>
                </a:lnTo>
                <a:lnTo>
                  <a:pt x="218854" y="241422"/>
                </a:lnTo>
                <a:lnTo>
                  <a:pt x="248651" y="212501"/>
                </a:lnTo>
                <a:lnTo>
                  <a:pt x="268188" y="175826"/>
                </a:lnTo>
                <a:lnTo>
                  <a:pt x="275203" y="133599"/>
                </a:lnTo>
                <a:lnTo>
                  <a:pt x="268188" y="91372"/>
                </a:lnTo>
                <a:lnTo>
                  <a:pt x="248651" y="54698"/>
                </a:lnTo>
                <a:lnTo>
                  <a:pt x="218854" y="25777"/>
                </a:lnTo>
                <a:lnTo>
                  <a:pt x="181058" y="6811"/>
                </a:lnTo>
                <a:lnTo>
                  <a:pt x="137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4968" y="2384810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89" h="267335">
                <a:moveTo>
                  <a:pt x="0" y="133599"/>
                </a:moveTo>
                <a:lnTo>
                  <a:pt x="7013" y="91372"/>
                </a:lnTo>
                <a:lnTo>
                  <a:pt x="26542" y="54698"/>
                </a:lnTo>
                <a:lnTo>
                  <a:pt x="56316" y="25777"/>
                </a:lnTo>
                <a:lnTo>
                  <a:pt x="94067" y="6811"/>
                </a:lnTo>
                <a:lnTo>
                  <a:pt x="137525" y="0"/>
                </a:lnTo>
                <a:lnTo>
                  <a:pt x="181058" y="6811"/>
                </a:lnTo>
                <a:lnTo>
                  <a:pt x="218854" y="25777"/>
                </a:lnTo>
                <a:lnTo>
                  <a:pt x="248651" y="54698"/>
                </a:lnTo>
                <a:lnTo>
                  <a:pt x="268188" y="91372"/>
                </a:lnTo>
                <a:lnTo>
                  <a:pt x="275203" y="133599"/>
                </a:lnTo>
                <a:lnTo>
                  <a:pt x="268188" y="175826"/>
                </a:lnTo>
                <a:lnTo>
                  <a:pt x="248651" y="212501"/>
                </a:lnTo>
                <a:lnTo>
                  <a:pt x="218854" y="241422"/>
                </a:lnTo>
                <a:lnTo>
                  <a:pt x="181058" y="260388"/>
                </a:lnTo>
                <a:lnTo>
                  <a:pt x="137525" y="267199"/>
                </a:lnTo>
                <a:lnTo>
                  <a:pt x="94067" y="260388"/>
                </a:lnTo>
                <a:lnTo>
                  <a:pt x="56316" y="241422"/>
                </a:lnTo>
                <a:lnTo>
                  <a:pt x="26542" y="212501"/>
                </a:lnTo>
                <a:lnTo>
                  <a:pt x="7013" y="175826"/>
                </a:lnTo>
                <a:lnTo>
                  <a:pt x="0" y="133599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634105" y="2414585"/>
            <a:ext cx="3028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35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17343" y="963609"/>
            <a:ext cx="4279265" cy="961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890">
              <a:lnSpc>
                <a:spcPts val="16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how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 spc="10">
                <a:latin typeface="Calibri"/>
                <a:cs typeface="Calibri"/>
              </a:rPr>
              <a:t>look </a:t>
            </a:r>
            <a:r>
              <a:rPr dirty="0" sz="1350" spc="-25">
                <a:latin typeface="Calibri"/>
                <a:cs typeface="Calibri"/>
              </a:rPr>
              <a:t>like, </a:t>
            </a:r>
            <a:r>
              <a:rPr dirty="0" sz="1350" spc="10">
                <a:latin typeface="Calibri"/>
                <a:cs typeface="Calibri"/>
              </a:rPr>
              <a:t>after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rebase. The</a:t>
            </a:r>
            <a:r>
              <a:rPr dirty="0" sz="1350" spc="1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</a:pPr>
            <a:r>
              <a:rPr dirty="0" sz="1350" spc="10">
                <a:latin typeface="Calibri"/>
                <a:cs typeface="Calibri"/>
              </a:rPr>
              <a:t>was </a:t>
            </a:r>
            <a:r>
              <a:rPr dirty="0" sz="1350" spc="-5">
                <a:latin typeface="Calibri"/>
                <a:cs typeface="Calibri"/>
              </a:rPr>
              <a:t>“rebased”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first commit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next</a:t>
            </a:r>
            <a:r>
              <a:rPr dirty="0" sz="1350" spc="-17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commit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050"/>
              </a:spcBef>
            </a:pPr>
            <a:r>
              <a:rPr dirty="0" sz="1350" spc="-135">
                <a:latin typeface="Calibri"/>
                <a:cs typeface="Calibri"/>
              </a:rPr>
              <a:t>T</a:t>
            </a:r>
            <a:r>
              <a:rPr dirty="0" sz="1350">
                <a:latin typeface="Calibri"/>
                <a:cs typeface="Calibri"/>
              </a:rPr>
              <a:t>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1878" y="1691121"/>
            <a:ext cx="275590" cy="267335"/>
          </a:xfrm>
          <a:custGeom>
            <a:avLst/>
            <a:gdLst/>
            <a:ahLst/>
            <a:cxnLst/>
            <a:rect l="l" t="t" r="r" b="b"/>
            <a:pathLst>
              <a:path w="275590" h="267335">
                <a:moveTo>
                  <a:pt x="137647" y="0"/>
                </a:moveTo>
                <a:lnTo>
                  <a:pt x="94130" y="6825"/>
                </a:lnTo>
                <a:lnTo>
                  <a:pt x="56343" y="25826"/>
                </a:lnTo>
                <a:lnTo>
                  <a:pt x="26550" y="54789"/>
                </a:lnTo>
                <a:lnTo>
                  <a:pt x="7014" y="91500"/>
                </a:lnTo>
                <a:lnTo>
                  <a:pt x="0" y="133746"/>
                </a:lnTo>
                <a:lnTo>
                  <a:pt x="7014" y="175976"/>
                </a:lnTo>
                <a:lnTo>
                  <a:pt x="26550" y="212649"/>
                </a:lnTo>
                <a:lnTo>
                  <a:pt x="56343" y="241567"/>
                </a:lnTo>
                <a:lnTo>
                  <a:pt x="94130" y="260530"/>
                </a:lnTo>
                <a:lnTo>
                  <a:pt x="137647" y="267340"/>
                </a:lnTo>
                <a:lnTo>
                  <a:pt x="181120" y="260530"/>
                </a:lnTo>
                <a:lnTo>
                  <a:pt x="218880" y="241567"/>
                </a:lnTo>
                <a:lnTo>
                  <a:pt x="248659" y="212649"/>
                </a:lnTo>
                <a:lnTo>
                  <a:pt x="268189" y="175976"/>
                </a:lnTo>
                <a:lnTo>
                  <a:pt x="275203" y="133746"/>
                </a:lnTo>
                <a:lnTo>
                  <a:pt x="268189" y="91500"/>
                </a:lnTo>
                <a:lnTo>
                  <a:pt x="248659" y="54789"/>
                </a:lnTo>
                <a:lnTo>
                  <a:pt x="218880" y="25826"/>
                </a:lnTo>
                <a:lnTo>
                  <a:pt x="181120" y="6825"/>
                </a:lnTo>
                <a:lnTo>
                  <a:pt x="137647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788793" y="2971226"/>
            <a:ext cx="393382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350" spc="-25">
                <a:latin typeface="Calibri"/>
                <a:cs typeface="Calibri"/>
              </a:rPr>
              <a:t>And </a:t>
            </a:r>
            <a:r>
              <a:rPr dirty="0" sz="1350" spc="-5">
                <a:latin typeface="Calibri"/>
                <a:cs typeface="Calibri"/>
              </a:rPr>
              <a:t>looking </a:t>
            </a:r>
            <a:r>
              <a:rPr dirty="0" sz="1350" spc="10">
                <a:latin typeface="Calibri"/>
                <a:cs typeface="Calibri"/>
              </a:rPr>
              <a:t>at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history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>
                <a:latin typeface="Calibri"/>
                <a:cs typeface="Calibri"/>
              </a:rPr>
              <a:t>clearly </a:t>
            </a:r>
            <a:r>
              <a:rPr dirty="0" sz="1350" spc="-5">
                <a:latin typeface="Calibri"/>
                <a:cs typeface="Calibri"/>
              </a:rPr>
              <a:t>see, </a:t>
            </a:r>
            <a:r>
              <a:rPr dirty="0" sz="1350" spc="-15">
                <a:latin typeface="Calibri"/>
                <a:cs typeface="Calibri"/>
              </a:rPr>
              <a:t>it’s </a:t>
            </a:r>
            <a:r>
              <a:rPr dirty="0" sz="1350">
                <a:latin typeface="Calibri"/>
                <a:cs typeface="Calibri"/>
              </a:rPr>
              <a:t>a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clean</a:t>
            </a:r>
            <a:endParaRPr sz="1350">
              <a:latin typeface="Calibri"/>
              <a:cs typeface="Calibri"/>
            </a:endParaRPr>
          </a:p>
          <a:p>
            <a:pPr algn="ctr" marR="4445">
              <a:lnSpc>
                <a:spcPts val="1600"/>
              </a:lnSpc>
            </a:pPr>
            <a:r>
              <a:rPr dirty="0" sz="1350" spc="-10">
                <a:latin typeface="Calibri"/>
                <a:cs typeface="Calibri"/>
              </a:rPr>
              <a:t>linear </a:t>
            </a:r>
            <a:r>
              <a:rPr dirty="0" sz="1350" spc="-20">
                <a:latin typeface="Calibri"/>
                <a:cs typeface="Calibri"/>
              </a:rPr>
              <a:t>history, </a:t>
            </a:r>
            <a:r>
              <a:rPr dirty="0" sz="1350" spc="-10">
                <a:latin typeface="Calibri"/>
                <a:cs typeface="Calibri"/>
              </a:rPr>
              <a:t>without </a:t>
            </a:r>
            <a:r>
              <a:rPr dirty="0" sz="1350" spc="-5">
                <a:latin typeface="Calibri"/>
                <a:cs typeface="Calibri"/>
              </a:rPr>
              <a:t>any</a:t>
            </a:r>
            <a:r>
              <a:rPr dirty="0" sz="1350" spc="8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64651" y="931859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64804" y="296400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039171"/>
            <a:ext cx="351790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Merge</a:t>
            </a:r>
            <a:r>
              <a:rPr dirty="0" spc="65"/>
              <a:t> </a:t>
            </a:r>
            <a:r>
              <a:rPr dirty="0" spc="-15"/>
              <a:t>Conflicts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24" y="2895600"/>
            <a:ext cx="3324210" cy="1266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3035448" y="0"/>
                </a:moveTo>
                <a:lnTo>
                  <a:pt x="196096" y="0"/>
                </a:lnTo>
                <a:lnTo>
                  <a:pt x="151133" y="5176"/>
                </a:lnTo>
                <a:lnTo>
                  <a:pt x="109859" y="19923"/>
                </a:lnTo>
                <a:lnTo>
                  <a:pt x="73449" y="43064"/>
                </a:lnTo>
                <a:lnTo>
                  <a:pt x="43080" y="73426"/>
                </a:lnTo>
                <a:lnTo>
                  <a:pt x="19931" y="109833"/>
                </a:lnTo>
                <a:lnTo>
                  <a:pt x="5179" y="151110"/>
                </a:lnTo>
                <a:lnTo>
                  <a:pt x="0" y="196083"/>
                </a:lnTo>
                <a:lnTo>
                  <a:pt x="0" y="980361"/>
                </a:lnTo>
                <a:lnTo>
                  <a:pt x="5179" y="1025319"/>
                </a:lnTo>
                <a:lnTo>
                  <a:pt x="19931" y="1066591"/>
                </a:lnTo>
                <a:lnTo>
                  <a:pt x="43080" y="1102998"/>
                </a:lnTo>
                <a:lnTo>
                  <a:pt x="73449" y="1133365"/>
                </a:lnTo>
                <a:lnTo>
                  <a:pt x="109859" y="1156514"/>
                </a:lnTo>
                <a:lnTo>
                  <a:pt x="151133" y="1171266"/>
                </a:lnTo>
                <a:lnTo>
                  <a:pt x="196096" y="1176445"/>
                </a:lnTo>
                <a:lnTo>
                  <a:pt x="3035448" y="1176445"/>
                </a:lnTo>
                <a:lnTo>
                  <a:pt x="3080418" y="1171266"/>
                </a:lnTo>
                <a:lnTo>
                  <a:pt x="3121693" y="1156514"/>
                </a:lnTo>
                <a:lnTo>
                  <a:pt x="3158099" y="1133365"/>
                </a:lnTo>
                <a:lnTo>
                  <a:pt x="3188461" y="1102998"/>
                </a:lnTo>
                <a:lnTo>
                  <a:pt x="3211602" y="1066591"/>
                </a:lnTo>
                <a:lnTo>
                  <a:pt x="3226349" y="1025319"/>
                </a:lnTo>
                <a:lnTo>
                  <a:pt x="3231526" y="980361"/>
                </a:lnTo>
                <a:lnTo>
                  <a:pt x="3231526" y="196083"/>
                </a:lnTo>
                <a:lnTo>
                  <a:pt x="3226349" y="151110"/>
                </a:lnTo>
                <a:lnTo>
                  <a:pt x="3211602" y="109833"/>
                </a:lnTo>
                <a:lnTo>
                  <a:pt x="3188461" y="73426"/>
                </a:lnTo>
                <a:lnTo>
                  <a:pt x="3158099" y="43064"/>
                </a:lnTo>
                <a:lnTo>
                  <a:pt x="3121693" y="19923"/>
                </a:lnTo>
                <a:lnTo>
                  <a:pt x="3080418" y="5176"/>
                </a:lnTo>
                <a:lnTo>
                  <a:pt x="3035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2855" y="2914400"/>
            <a:ext cx="3232150" cy="1176655"/>
          </a:xfrm>
          <a:custGeom>
            <a:avLst/>
            <a:gdLst/>
            <a:ahLst/>
            <a:cxnLst/>
            <a:rect l="l" t="t" r="r" b="b"/>
            <a:pathLst>
              <a:path w="3232150" h="1176654">
                <a:moveTo>
                  <a:pt x="0" y="196083"/>
                </a:moveTo>
                <a:lnTo>
                  <a:pt x="5179" y="151110"/>
                </a:lnTo>
                <a:lnTo>
                  <a:pt x="19931" y="109833"/>
                </a:lnTo>
                <a:lnTo>
                  <a:pt x="43080" y="73426"/>
                </a:lnTo>
                <a:lnTo>
                  <a:pt x="73449" y="43064"/>
                </a:lnTo>
                <a:lnTo>
                  <a:pt x="109859" y="19923"/>
                </a:lnTo>
                <a:lnTo>
                  <a:pt x="151133" y="5176"/>
                </a:lnTo>
                <a:lnTo>
                  <a:pt x="196096" y="0"/>
                </a:lnTo>
                <a:lnTo>
                  <a:pt x="3035448" y="0"/>
                </a:lnTo>
                <a:lnTo>
                  <a:pt x="3080418" y="5176"/>
                </a:lnTo>
                <a:lnTo>
                  <a:pt x="3121693" y="19923"/>
                </a:lnTo>
                <a:lnTo>
                  <a:pt x="3158099" y="43064"/>
                </a:lnTo>
                <a:lnTo>
                  <a:pt x="3188461" y="73426"/>
                </a:lnTo>
                <a:lnTo>
                  <a:pt x="3211602" y="109833"/>
                </a:lnTo>
                <a:lnTo>
                  <a:pt x="3226349" y="151110"/>
                </a:lnTo>
                <a:lnTo>
                  <a:pt x="3231526" y="196083"/>
                </a:lnTo>
                <a:lnTo>
                  <a:pt x="3231526" y="980361"/>
                </a:lnTo>
                <a:lnTo>
                  <a:pt x="3226349" y="1025319"/>
                </a:lnTo>
                <a:lnTo>
                  <a:pt x="3211602" y="1066591"/>
                </a:lnTo>
                <a:lnTo>
                  <a:pt x="3188461" y="1102998"/>
                </a:lnTo>
                <a:lnTo>
                  <a:pt x="3158099" y="1133365"/>
                </a:lnTo>
                <a:lnTo>
                  <a:pt x="3121693" y="1156514"/>
                </a:lnTo>
                <a:lnTo>
                  <a:pt x="3080418" y="1171266"/>
                </a:lnTo>
                <a:lnTo>
                  <a:pt x="3035448" y="1176445"/>
                </a:lnTo>
                <a:lnTo>
                  <a:pt x="196096" y="1176445"/>
                </a:lnTo>
                <a:lnTo>
                  <a:pt x="151133" y="1171266"/>
                </a:lnTo>
                <a:lnTo>
                  <a:pt x="109859" y="1156514"/>
                </a:lnTo>
                <a:lnTo>
                  <a:pt x="73449" y="1133365"/>
                </a:lnTo>
                <a:lnTo>
                  <a:pt x="43080" y="1102998"/>
                </a:lnTo>
                <a:lnTo>
                  <a:pt x="19931" y="1066591"/>
                </a:lnTo>
                <a:lnTo>
                  <a:pt x="5179" y="1025319"/>
                </a:lnTo>
                <a:lnTo>
                  <a:pt x="0" y="980361"/>
                </a:lnTo>
                <a:lnTo>
                  <a:pt x="0" y="19608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95850" y="3895725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4656" y="39300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95850" y="303847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4656" y="30675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120" y="922016"/>
            <a:ext cx="7659370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5">
                <a:latin typeface="Calibri"/>
                <a:cs typeface="Calibri"/>
              </a:rPr>
              <a:t>conflicts </a:t>
            </a:r>
            <a:r>
              <a:rPr dirty="0" sz="1350" spc="10">
                <a:latin typeface="Calibri"/>
                <a:cs typeface="Calibri"/>
              </a:rPr>
              <a:t>occur </a:t>
            </a: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10">
                <a:latin typeface="Calibri"/>
                <a:cs typeface="Calibri"/>
              </a:rPr>
              <a:t>try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 spc="-10">
                <a:latin typeface="Calibri"/>
                <a:cs typeface="Calibri"/>
              </a:rPr>
              <a:t>have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same </a:t>
            </a:r>
            <a:r>
              <a:rPr dirty="0" sz="1350">
                <a:latin typeface="Calibri"/>
                <a:cs typeface="Calibri"/>
              </a:rPr>
              <a:t>file </a:t>
            </a:r>
            <a:r>
              <a:rPr dirty="0" sz="1350" spc="-15">
                <a:latin typeface="Calibri"/>
                <a:cs typeface="Calibri"/>
              </a:rPr>
              <a:t>updated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>
                <a:latin typeface="Calibri"/>
                <a:cs typeface="Calibri"/>
              </a:rPr>
              <a:t>two</a:t>
            </a:r>
            <a:r>
              <a:rPr dirty="0" sz="1350" spc="1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different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10">
                <a:latin typeface="Calibri"/>
                <a:cs typeface="Calibri"/>
              </a:rPr>
              <a:t>developers. </a:t>
            </a:r>
            <a:r>
              <a:rPr dirty="0" sz="1350" spc="-5">
                <a:latin typeface="Calibri"/>
                <a:cs typeface="Calibri"/>
              </a:rPr>
              <a:t>Let’s </a:t>
            </a:r>
            <a:r>
              <a:rPr dirty="0" sz="1350" spc="-20">
                <a:latin typeface="Calibri"/>
                <a:cs typeface="Calibri"/>
              </a:rPr>
              <a:t>understand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 spc="-20">
                <a:latin typeface="Calibri"/>
                <a:cs typeface="Calibri"/>
              </a:rPr>
              <a:t>using </a:t>
            </a:r>
            <a:r>
              <a:rPr dirty="0" sz="1350">
                <a:latin typeface="Calibri"/>
                <a:cs typeface="Calibri"/>
              </a:rPr>
              <a:t>a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scenario: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9488" y="2077653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14659" y="2171700"/>
            <a:ext cx="1866899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2581" y="2200655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04719" y="2362769"/>
            <a:ext cx="57975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5350" y="2000250"/>
            <a:ext cx="466725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49789" y="2044324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4"/>
                </a:lnTo>
                <a:lnTo>
                  <a:pt x="48280" y="47096"/>
                </a:lnTo>
                <a:lnTo>
                  <a:pt x="22504" y="79636"/>
                </a:lnTo>
                <a:lnTo>
                  <a:pt x="5887" y="118039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79" y="315818"/>
                </a:lnTo>
                <a:lnTo>
                  <a:pt x="248033" y="299627"/>
                </a:lnTo>
                <a:lnTo>
                  <a:pt x="281364" y="274502"/>
                </a:lnTo>
                <a:lnTo>
                  <a:pt x="307108" y="241970"/>
                </a:lnTo>
                <a:lnTo>
                  <a:pt x="323701" y="203552"/>
                </a:lnTo>
                <a:lnTo>
                  <a:pt x="329580" y="160772"/>
                </a:lnTo>
                <a:lnTo>
                  <a:pt x="323701" y="118039"/>
                </a:lnTo>
                <a:lnTo>
                  <a:pt x="307108" y="79636"/>
                </a:lnTo>
                <a:lnTo>
                  <a:pt x="281364" y="47096"/>
                </a:lnTo>
                <a:lnTo>
                  <a:pt x="248033" y="21954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24175" y="200025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67858" y="2039873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23" y="0"/>
                </a:moveTo>
                <a:lnTo>
                  <a:pt x="120949" y="5744"/>
                </a:lnTo>
                <a:lnTo>
                  <a:pt x="81604" y="21956"/>
                </a:lnTo>
                <a:lnTo>
                  <a:pt x="48263" y="47101"/>
                </a:lnTo>
                <a:lnTo>
                  <a:pt x="22499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15"/>
                </a:lnTo>
                <a:lnTo>
                  <a:pt x="22499" y="241920"/>
                </a:lnTo>
                <a:lnTo>
                  <a:pt x="48263" y="274462"/>
                </a:lnTo>
                <a:lnTo>
                  <a:pt x="81604" y="299607"/>
                </a:lnTo>
                <a:lnTo>
                  <a:pt x="120949" y="315819"/>
                </a:lnTo>
                <a:lnTo>
                  <a:pt x="164723" y="321564"/>
                </a:lnTo>
                <a:lnTo>
                  <a:pt x="208556" y="315819"/>
                </a:lnTo>
                <a:lnTo>
                  <a:pt x="247935" y="299607"/>
                </a:lnTo>
                <a:lnTo>
                  <a:pt x="281293" y="274462"/>
                </a:lnTo>
                <a:lnTo>
                  <a:pt x="307062" y="241920"/>
                </a:lnTo>
                <a:lnTo>
                  <a:pt x="323673" y="203515"/>
                </a:lnTo>
                <a:lnTo>
                  <a:pt x="329558" y="160782"/>
                </a:lnTo>
                <a:lnTo>
                  <a:pt x="323673" y="118048"/>
                </a:lnTo>
                <a:lnTo>
                  <a:pt x="307062" y="79643"/>
                </a:lnTo>
                <a:lnTo>
                  <a:pt x="281293" y="47101"/>
                </a:lnTo>
                <a:lnTo>
                  <a:pt x="247935" y="21956"/>
                </a:lnTo>
                <a:lnTo>
                  <a:pt x="208556" y="5744"/>
                </a:lnTo>
                <a:lnTo>
                  <a:pt x="16472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60626" y="2362769"/>
            <a:ext cx="57023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05350" y="28670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49789" y="290677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4" y="241973"/>
                </a:lnTo>
                <a:lnTo>
                  <a:pt x="48280" y="274507"/>
                </a:lnTo>
                <a:lnTo>
                  <a:pt x="81645" y="299633"/>
                </a:lnTo>
                <a:lnTo>
                  <a:pt x="121031" y="315827"/>
                </a:lnTo>
                <a:lnTo>
                  <a:pt x="164866" y="321564"/>
                </a:lnTo>
                <a:lnTo>
                  <a:pt x="208679" y="315827"/>
                </a:lnTo>
                <a:lnTo>
                  <a:pt x="248033" y="299633"/>
                </a:lnTo>
                <a:lnTo>
                  <a:pt x="281364" y="274507"/>
                </a:lnTo>
                <a:lnTo>
                  <a:pt x="307108" y="241973"/>
                </a:lnTo>
                <a:lnTo>
                  <a:pt x="323701" y="203557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05350" y="373380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49789" y="3769233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5"/>
                </a:lnTo>
                <a:lnTo>
                  <a:pt x="81645" y="21958"/>
                </a:lnTo>
                <a:lnTo>
                  <a:pt x="48280" y="47105"/>
                </a:lnTo>
                <a:lnTo>
                  <a:pt x="22504" y="79653"/>
                </a:lnTo>
                <a:lnTo>
                  <a:pt x="5887" y="118069"/>
                </a:lnTo>
                <a:lnTo>
                  <a:pt x="0" y="160818"/>
                </a:lnTo>
                <a:lnTo>
                  <a:pt x="5887" y="203564"/>
                </a:lnTo>
                <a:lnTo>
                  <a:pt x="22504" y="241975"/>
                </a:lnTo>
                <a:lnTo>
                  <a:pt x="48280" y="274518"/>
                </a:lnTo>
                <a:lnTo>
                  <a:pt x="81645" y="299660"/>
                </a:lnTo>
                <a:lnTo>
                  <a:pt x="121031" y="315869"/>
                </a:lnTo>
                <a:lnTo>
                  <a:pt x="164866" y="321612"/>
                </a:lnTo>
                <a:lnTo>
                  <a:pt x="208679" y="315869"/>
                </a:lnTo>
                <a:lnTo>
                  <a:pt x="248033" y="299660"/>
                </a:lnTo>
                <a:lnTo>
                  <a:pt x="281364" y="274518"/>
                </a:lnTo>
                <a:lnTo>
                  <a:pt x="307108" y="241975"/>
                </a:lnTo>
                <a:lnTo>
                  <a:pt x="323701" y="203564"/>
                </a:lnTo>
                <a:lnTo>
                  <a:pt x="329580" y="160818"/>
                </a:lnTo>
                <a:lnTo>
                  <a:pt x="323701" y="118069"/>
                </a:lnTo>
                <a:lnTo>
                  <a:pt x="307108" y="79653"/>
                </a:lnTo>
                <a:lnTo>
                  <a:pt x="281364" y="47105"/>
                </a:lnTo>
                <a:lnTo>
                  <a:pt x="248033" y="21958"/>
                </a:lnTo>
                <a:lnTo>
                  <a:pt x="208679" y="5745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42511" y="2943159"/>
            <a:ext cx="12509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6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42511" y="3820793"/>
            <a:ext cx="12414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B</a:t>
            </a:r>
            <a:r>
              <a:rPr dirty="0" sz="1350" spc="-7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48029" y="2872206"/>
            <a:ext cx="491572" cy="439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32921" y="3731974"/>
            <a:ext cx="492911" cy="4422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20379" y="3096829"/>
            <a:ext cx="2912745" cy="8521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350" spc="-10">
                <a:latin typeface="Calibri"/>
                <a:cs typeface="Calibri"/>
              </a:rPr>
              <a:t>Imagine, </a:t>
            </a:r>
            <a:r>
              <a:rPr dirty="0" sz="1350">
                <a:latin typeface="Calibri"/>
                <a:cs typeface="Calibri"/>
              </a:rPr>
              <a:t>two </a:t>
            </a:r>
            <a:r>
              <a:rPr dirty="0" sz="1350" spc="-10">
                <a:latin typeface="Calibri"/>
                <a:cs typeface="Calibri"/>
              </a:rPr>
              <a:t>developers </a:t>
            </a:r>
            <a:r>
              <a:rPr dirty="0" sz="1350" spc="-5">
                <a:latin typeface="Calibri"/>
                <a:cs typeface="Calibri"/>
              </a:rPr>
              <a:t>have </a:t>
            </a:r>
            <a:r>
              <a:rPr dirty="0" sz="1350" spc="-10">
                <a:latin typeface="Calibri"/>
                <a:cs typeface="Calibri"/>
              </a:rPr>
              <a:t>been </a:t>
            </a:r>
            <a:r>
              <a:rPr dirty="0" sz="1350" spc="-15">
                <a:latin typeface="Calibri"/>
                <a:cs typeface="Calibri"/>
              </a:rPr>
              <a:t>given  the </a:t>
            </a:r>
            <a:r>
              <a:rPr dirty="0" sz="1350">
                <a:latin typeface="Calibri"/>
                <a:cs typeface="Calibri"/>
              </a:rPr>
              <a:t>task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adding </a:t>
            </a:r>
            <a:r>
              <a:rPr dirty="0" sz="1350">
                <a:latin typeface="Calibri"/>
                <a:cs typeface="Calibri"/>
              </a:rPr>
              <a:t>features to a </a:t>
            </a:r>
            <a:r>
              <a:rPr dirty="0" sz="1350" spc="5">
                <a:latin typeface="Calibri"/>
                <a:cs typeface="Calibri"/>
              </a:rPr>
              <a:t>code,  </a:t>
            </a:r>
            <a:r>
              <a:rPr dirty="0" sz="1350" spc="-10">
                <a:latin typeface="Calibri"/>
                <a:cs typeface="Calibri"/>
              </a:rPr>
              <a:t>they </a:t>
            </a:r>
            <a:r>
              <a:rPr dirty="0" sz="1350">
                <a:latin typeface="Calibri"/>
                <a:cs typeface="Calibri"/>
              </a:rPr>
              <a:t>both </a:t>
            </a:r>
            <a:r>
              <a:rPr dirty="0" sz="1350" spc="-5">
                <a:latin typeface="Calibri"/>
                <a:cs typeface="Calibri"/>
              </a:rPr>
              <a:t>have to add </a:t>
            </a:r>
            <a:r>
              <a:rPr dirty="0" sz="1350" spc="-10">
                <a:latin typeface="Calibri"/>
                <a:cs typeface="Calibri"/>
              </a:rPr>
              <a:t>their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-10">
                <a:latin typeface="Calibri"/>
                <a:cs typeface="Calibri"/>
              </a:rPr>
              <a:t>in  </a:t>
            </a:r>
            <a:r>
              <a:rPr dirty="0" sz="1350" spc="5" b="1" i="1">
                <a:latin typeface="Calibri"/>
                <a:cs typeface="Calibri"/>
              </a:rPr>
              <a:t>functions.c</a:t>
            </a:r>
            <a:r>
              <a:rPr dirty="0" sz="1350" spc="-114" b="1" i="1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7090" y="1609725"/>
            <a:ext cx="2657475" cy="23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20" y="922016"/>
            <a:ext cx="382079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functions.c file </a:t>
            </a:r>
            <a:r>
              <a:rPr dirty="0" sz="1350" spc="5">
                <a:latin typeface="Calibri"/>
                <a:cs typeface="Calibri"/>
              </a:rPr>
              <a:t>looks </a:t>
            </a:r>
            <a:r>
              <a:rPr dirty="0" sz="1350" spc="-10">
                <a:latin typeface="Calibri"/>
                <a:cs typeface="Calibri"/>
              </a:rPr>
              <a:t>something </a:t>
            </a:r>
            <a:r>
              <a:rPr dirty="0" sz="1350" spc="-30">
                <a:latin typeface="Calibri"/>
                <a:cs typeface="Calibri"/>
              </a:rPr>
              <a:t>like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10">
                <a:latin typeface="Calibri"/>
                <a:cs typeface="Calibri"/>
              </a:rPr>
              <a:t>as </a:t>
            </a:r>
            <a:r>
              <a:rPr dirty="0" sz="1350" spc="15">
                <a:latin typeface="Calibri"/>
                <a:cs typeface="Calibri"/>
              </a:rPr>
              <a:t>of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-40">
                <a:latin typeface="Calibri"/>
                <a:cs typeface="Calibri"/>
              </a:rPr>
              <a:t>now,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0834" y="1626726"/>
            <a:ext cx="2562860" cy="2265045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669290">
              <a:lnSpc>
                <a:spcPts val="1600"/>
              </a:lnSpc>
            </a:pPr>
            <a:r>
              <a:rPr dirty="0" sz="1350" spc="-5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ts val="1600"/>
              </a:lnSpc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669290">
              <a:lnSpc>
                <a:spcPct val="100000"/>
              </a:lnSpc>
              <a:spcBef>
                <a:spcPts val="35"/>
              </a:spcBef>
            </a:pPr>
            <a:r>
              <a:rPr dirty="0" sz="1350" spc="-25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ts val="1600"/>
              </a:lnSpc>
              <a:spcBef>
                <a:spcPts val="35"/>
              </a:spcBef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927100">
              <a:lnSpc>
                <a:spcPts val="1600"/>
              </a:lnSpc>
            </a:pPr>
            <a:r>
              <a:rPr dirty="0" sz="1350" spc="10">
                <a:latin typeface="Tahoma"/>
                <a:cs typeface="Tahoma"/>
              </a:rPr>
              <a:t>//Initial</a:t>
            </a:r>
            <a:r>
              <a:rPr dirty="0" sz="1350" spc="-295">
                <a:latin typeface="Tahoma"/>
                <a:cs typeface="Tahoma"/>
              </a:rPr>
              <a:t> </a:t>
            </a:r>
            <a:r>
              <a:rPr dirty="0" sz="1350" spc="1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755015">
              <a:lnSpc>
                <a:spcPct val="100000"/>
              </a:lnSpc>
              <a:spcBef>
                <a:spcPts val="30"/>
              </a:spcBef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4607" y="3990974"/>
            <a:ext cx="485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 b="1" i="1">
                <a:latin typeface="Calibri"/>
                <a:cs typeface="Calibri"/>
              </a:rPr>
              <a:t>f</a:t>
            </a:r>
            <a:r>
              <a:rPr dirty="0" sz="900" spc="-25" b="1" i="1">
                <a:latin typeface="Calibri"/>
                <a:cs typeface="Calibri"/>
              </a:rPr>
              <a:t>un</a:t>
            </a:r>
            <a:r>
              <a:rPr dirty="0" sz="900" spc="5" b="1" i="1">
                <a:latin typeface="Calibri"/>
                <a:cs typeface="Calibri"/>
              </a:rPr>
              <a:t>c</a:t>
            </a:r>
            <a:r>
              <a:rPr dirty="0" sz="900" spc="-10" b="1" i="1">
                <a:latin typeface="Calibri"/>
                <a:cs typeface="Calibri"/>
              </a:rPr>
              <a:t>t</a:t>
            </a:r>
            <a:r>
              <a:rPr dirty="0" sz="900" spc="5" b="1" i="1">
                <a:latin typeface="Calibri"/>
                <a:cs typeface="Calibri"/>
              </a:rPr>
              <a:t>i</a:t>
            </a:r>
            <a:r>
              <a:rPr dirty="0" sz="900" spc="-25" b="1" i="1">
                <a:latin typeface="Calibri"/>
                <a:cs typeface="Calibri"/>
              </a:rPr>
              <a:t>on</a:t>
            </a:r>
            <a:r>
              <a:rPr dirty="0" sz="900" spc="-15" b="1" i="1">
                <a:latin typeface="Calibri"/>
                <a:cs typeface="Calibri"/>
              </a:rPr>
              <a:t>.</a:t>
            </a:r>
            <a:r>
              <a:rPr dirty="0" sz="900" b="1" i="1">
                <a:latin typeface="Calibri"/>
                <a:cs typeface="Calibri"/>
              </a:rPr>
              <a:t>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5850" y="3952875"/>
            <a:ext cx="1866900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14656" y="3986451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95850" y="3095625"/>
            <a:ext cx="18669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4656" y="3123950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21" y="0"/>
                </a:lnTo>
              </a:path>
            </a:pathLst>
          </a:custGeom>
          <a:ln w="38099">
            <a:solidFill>
              <a:srgbClr val="443B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200" y="1973259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9975" y="2066925"/>
            <a:ext cx="18669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05350" y="2924175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49789" y="2963167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65"/>
                </a:lnTo>
                <a:lnTo>
                  <a:pt x="22504" y="242004"/>
                </a:lnTo>
                <a:lnTo>
                  <a:pt x="48280" y="274566"/>
                </a:lnTo>
                <a:lnTo>
                  <a:pt x="81645" y="299721"/>
                </a:lnTo>
                <a:lnTo>
                  <a:pt x="121031" y="315937"/>
                </a:lnTo>
                <a:lnTo>
                  <a:pt x="164866" y="321682"/>
                </a:lnTo>
                <a:lnTo>
                  <a:pt x="208679" y="315937"/>
                </a:lnTo>
                <a:lnTo>
                  <a:pt x="248033" y="299721"/>
                </a:lnTo>
                <a:lnTo>
                  <a:pt x="281364" y="274566"/>
                </a:lnTo>
                <a:lnTo>
                  <a:pt x="307108" y="242004"/>
                </a:lnTo>
                <a:lnTo>
                  <a:pt x="323701" y="203565"/>
                </a:lnTo>
                <a:lnTo>
                  <a:pt x="329580" y="160782"/>
                </a:lnTo>
                <a:lnTo>
                  <a:pt x="323701" y="118048"/>
                </a:lnTo>
                <a:lnTo>
                  <a:pt x="307108" y="79643"/>
                </a:lnTo>
                <a:lnTo>
                  <a:pt x="281364" y="47101"/>
                </a:lnTo>
                <a:lnTo>
                  <a:pt x="248033" y="21956"/>
                </a:lnTo>
                <a:lnTo>
                  <a:pt x="208679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5350" y="3781425"/>
            <a:ext cx="4667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49789" y="3825621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4"/>
                </a:lnTo>
                <a:lnTo>
                  <a:pt x="48280" y="47116"/>
                </a:lnTo>
                <a:lnTo>
                  <a:pt x="22504" y="79668"/>
                </a:lnTo>
                <a:lnTo>
                  <a:pt x="5887" y="118084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79" y="315880"/>
                </a:lnTo>
                <a:lnTo>
                  <a:pt x="248033" y="299669"/>
                </a:lnTo>
                <a:lnTo>
                  <a:pt x="281364" y="274525"/>
                </a:lnTo>
                <a:lnTo>
                  <a:pt x="307108" y="241982"/>
                </a:lnTo>
                <a:lnTo>
                  <a:pt x="323701" y="203572"/>
                </a:lnTo>
                <a:lnTo>
                  <a:pt x="329580" y="160830"/>
                </a:lnTo>
                <a:lnTo>
                  <a:pt x="323701" y="118084"/>
                </a:lnTo>
                <a:lnTo>
                  <a:pt x="307108" y="79668"/>
                </a:lnTo>
                <a:lnTo>
                  <a:pt x="281364" y="47116"/>
                </a:lnTo>
                <a:lnTo>
                  <a:pt x="248033" y="21964"/>
                </a:lnTo>
                <a:lnTo>
                  <a:pt x="208679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42511" y="2999801"/>
            <a:ext cx="12509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6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2511" y="3877316"/>
            <a:ext cx="12414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B</a:t>
            </a:r>
            <a:r>
              <a:rPr dirty="0" sz="1350" spc="-7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42700" y="2928261"/>
            <a:ext cx="496513" cy="439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28984" y="3790720"/>
            <a:ext cx="496513" cy="4392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10340" y="2905125"/>
            <a:ext cx="457199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48166" y="2949189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4"/>
                </a:lnTo>
                <a:lnTo>
                  <a:pt x="81645" y="21956"/>
                </a:lnTo>
                <a:lnTo>
                  <a:pt x="48280" y="47101"/>
                </a:lnTo>
                <a:lnTo>
                  <a:pt x="22504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70"/>
                </a:lnTo>
                <a:lnTo>
                  <a:pt x="22504" y="242013"/>
                </a:lnTo>
                <a:lnTo>
                  <a:pt x="48280" y="274577"/>
                </a:lnTo>
                <a:lnTo>
                  <a:pt x="81645" y="299733"/>
                </a:lnTo>
                <a:lnTo>
                  <a:pt x="121031" y="315949"/>
                </a:lnTo>
                <a:lnTo>
                  <a:pt x="164866" y="321695"/>
                </a:lnTo>
                <a:lnTo>
                  <a:pt x="208688" y="315949"/>
                </a:lnTo>
                <a:lnTo>
                  <a:pt x="248065" y="299733"/>
                </a:lnTo>
                <a:lnTo>
                  <a:pt x="281425" y="274577"/>
                </a:lnTo>
                <a:lnTo>
                  <a:pt x="307198" y="242013"/>
                </a:lnTo>
                <a:lnTo>
                  <a:pt x="323814" y="203570"/>
                </a:lnTo>
                <a:lnTo>
                  <a:pt x="329702" y="160782"/>
                </a:lnTo>
                <a:lnTo>
                  <a:pt x="323814" y="118048"/>
                </a:lnTo>
                <a:lnTo>
                  <a:pt x="307198" y="79643"/>
                </a:lnTo>
                <a:lnTo>
                  <a:pt x="281425" y="47101"/>
                </a:lnTo>
                <a:lnTo>
                  <a:pt x="248065" y="21956"/>
                </a:lnTo>
                <a:lnTo>
                  <a:pt x="208688" y="5744"/>
                </a:lnTo>
                <a:lnTo>
                  <a:pt x="164866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10340" y="3800475"/>
            <a:ext cx="457199" cy="447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48166" y="3835908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5">
                <a:moveTo>
                  <a:pt x="164866" y="0"/>
                </a:moveTo>
                <a:lnTo>
                  <a:pt x="121031" y="5746"/>
                </a:lnTo>
                <a:lnTo>
                  <a:pt x="81645" y="21961"/>
                </a:lnTo>
                <a:lnTo>
                  <a:pt x="48280" y="47111"/>
                </a:lnTo>
                <a:lnTo>
                  <a:pt x="22504" y="79662"/>
                </a:lnTo>
                <a:lnTo>
                  <a:pt x="5887" y="118080"/>
                </a:lnTo>
                <a:lnTo>
                  <a:pt x="0" y="160830"/>
                </a:lnTo>
                <a:lnTo>
                  <a:pt x="5887" y="203572"/>
                </a:lnTo>
                <a:lnTo>
                  <a:pt x="22504" y="241982"/>
                </a:lnTo>
                <a:lnTo>
                  <a:pt x="48280" y="274525"/>
                </a:lnTo>
                <a:lnTo>
                  <a:pt x="81645" y="299669"/>
                </a:lnTo>
                <a:lnTo>
                  <a:pt x="121031" y="315880"/>
                </a:lnTo>
                <a:lnTo>
                  <a:pt x="164866" y="321624"/>
                </a:lnTo>
                <a:lnTo>
                  <a:pt x="208688" y="315880"/>
                </a:lnTo>
                <a:lnTo>
                  <a:pt x="248065" y="299669"/>
                </a:lnTo>
                <a:lnTo>
                  <a:pt x="281425" y="274525"/>
                </a:lnTo>
                <a:lnTo>
                  <a:pt x="307198" y="241982"/>
                </a:lnTo>
                <a:lnTo>
                  <a:pt x="323814" y="203572"/>
                </a:lnTo>
                <a:lnTo>
                  <a:pt x="329702" y="160830"/>
                </a:lnTo>
                <a:lnTo>
                  <a:pt x="323814" y="118080"/>
                </a:lnTo>
                <a:lnTo>
                  <a:pt x="307198" y="79662"/>
                </a:lnTo>
                <a:lnTo>
                  <a:pt x="281425" y="47111"/>
                </a:lnTo>
                <a:lnTo>
                  <a:pt x="248065" y="21961"/>
                </a:lnTo>
                <a:lnTo>
                  <a:pt x="208688" y="5746"/>
                </a:lnTo>
                <a:lnTo>
                  <a:pt x="1648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53050" y="2019300"/>
            <a:ext cx="1276350" cy="1133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81609" y="2047875"/>
            <a:ext cx="1162050" cy="10191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86465" y="2250947"/>
            <a:ext cx="835660" cy="695960"/>
          </a:xfrm>
          <a:custGeom>
            <a:avLst/>
            <a:gdLst/>
            <a:ahLst/>
            <a:cxnLst/>
            <a:rect l="l" t="t" r="r" b="b"/>
            <a:pathLst>
              <a:path w="835660" h="695960">
                <a:moveTo>
                  <a:pt x="776874" y="632210"/>
                </a:moveTo>
                <a:lnTo>
                  <a:pt x="764682" y="646806"/>
                </a:lnTo>
                <a:lnTo>
                  <a:pt x="823356" y="695456"/>
                </a:lnTo>
                <a:lnTo>
                  <a:pt x="835426" y="680847"/>
                </a:lnTo>
                <a:lnTo>
                  <a:pt x="776874" y="632210"/>
                </a:lnTo>
                <a:close/>
              </a:path>
              <a:path w="835660" h="695960">
                <a:moveTo>
                  <a:pt x="718200" y="583560"/>
                </a:moveTo>
                <a:lnTo>
                  <a:pt x="706008" y="598170"/>
                </a:lnTo>
                <a:lnTo>
                  <a:pt x="720730" y="610362"/>
                </a:lnTo>
                <a:lnTo>
                  <a:pt x="732800" y="595634"/>
                </a:lnTo>
                <a:lnTo>
                  <a:pt x="718200" y="583560"/>
                </a:lnTo>
                <a:close/>
              </a:path>
              <a:path w="835660" h="695960">
                <a:moveTo>
                  <a:pt x="615574" y="498348"/>
                </a:moveTo>
                <a:lnTo>
                  <a:pt x="603382" y="513075"/>
                </a:lnTo>
                <a:lnTo>
                  <a:pt x="662056" y="561725"/>
                </a:lnTo>
                <a:lnTo>
                  <a:pt x="674248" y="546984"/>
                </a:lnTo>
                <a:lnTo>
                  <a:pt x="615574" y="498348"/>
                </a:lnTo>
                <a:close/>
              </a:path>
              <a:path w="835660" h="695960">
                <a:moveTo>
                  <a:pt x="556900" y="449711"/>
                </a:moveTo>
                <a:lnTo>
                  <a:pt x="544708" y="464439"/>
                </a:lnTo>
                <a:lnTo>
                  <a:pt x="559460" y="476499"/>
                </a:lnTo>
                <a:lnTo>
                  <a:pt x="571652" y="461903"/>
                </a:lnTo>
                <a:lnTo>
                  <a:pt x="556900" y="449711"/>
                </a:lnTo>
                <a:close/>
              </a:path>
              <a:path w="835660" h="695960">
                <a:moveTo>
                  <a:pt x="454304" y="364617"/>
                </a:moveTo>
                <a:lnTo>
                  <a:pt x="442112" y="379226"/>
                </a:lnTo>
                <a:lnTo>
                  <a:pt x="500786" y="427863"/>
                </a:lnTo>
                <a:lnTo>
                  <a:pt x="512978" y="413253"/>
                </a:lnTo>
                <a:lnTo>
                  <a:pt x="454304" y="364617"/>
                </a:lnTo>
                <a:close/>
              </a:path>
              <a:path w="835660" h="695960">
                <a:moveTo>
                  <a:pt x="395630" y="315849"/>
                </a:moveTo>
                <a:lnTo>
                  <a:pt x="383560" y="330576"/>
                </a:lnTo>
                <a:lnTo>
                  <a:pt x="398160" y="342768"/>
                </a:lnTo>
                <a:lnTo>
                  <a:pt x="410352" y="328041"/>
                </a:lnTo>
                <a:lnTo>
                  <a:pt x="395630" y="315849"/>
                </a:lnTo>
                <a:close/>
              </a:path>
              <a:path w="835660" h="695960">
                <a:moveTo>
                  <a:pt x="293004" y="230754"/>
                </a:moveTo>
                <a:lnTo>
                  <a:pt x="280812" y="245364"/>
                </a:lnTo>
                <a:lnTo>
                  <a:pt x="339486" y="294132"/>
                </a:lnTo>
                <a:lnTo>
                  <a:pt x="351678" y="279404"/>
                </a:lnTo>
                <a:lnTo>
                  <a:pt x="293004" y="230754"/>
                </a:lnTo>
                <a:close/>
              </a:path>
              <a:path w="835660" h="695960">
                <a:moveTo>
                  <a:pt x="234452" y="182118"/>
                </a:moveTo>
                <a:lnTo>
                  <a:pt x="222260" y="196727"/>
                </a:lnTo>
                <a:lnTo>
                  <a:pt x="236860" y="208919"/>
                </a:lnTo>
                <a:lnTo>
                  <a:pt x="249052" y="194310"/>
                </a:lnTo>
                <a:lnTo>
                  <a:pt x="234452" y="182118"/>
                </a:lnTo>
                <a:close/>
              </a:path>
              <a:path w="835660" h="695960">
                <a:moveTo>
                  <a:pt x="131704" y="96905"/>
                </a:moveTo>
                <a:lnTo>
                  <a:pt x="119634" y="111633"/>
                </a:lnTo>
                <a:lnTo>
                  <a:pt x="178186" y="160269"/>
                </a:lnTo>
                <a:lnTo>
                  <a:pt x="190378" y="145542"/>
                </a:lnTo>
                <a:lnTo>
                  <a:pt x="131704" y="96905"/>
                </a:lnTo>
                <a:close/>
              </a:path>
              <a:path w="835660" h="695960">
                <a:moveTo>
                  <a:pt x="0" y="0"/>
                </a:moveTo>
                <a:lnTo>
                  <a:pt x="34290" y="77973"/>
                </a:lnTo>
                <a:lnTo>
                  <a:pt x="83058" y="19299"/>
                </a:lnTo>
                <a:lnTo>
                  <a:pt x="0" y="0"/>
                </a:lnTo>
                <a:close/>
              </a:path>
              <a:path w="835660" h="695960">
                <a:moveTo>
                  <a:pt x="73152" y="48255"/>
                </a:moveTo>
                <a:lnTo>
                  <a:pt x="60960" y="62996"/>
                </a:lnTo>
                <a:lnTo>
                  <a:pt x="75590" y="75057"/>
                </a:lnTo>
                <a:lnTo>
                  <a:pt x="87782" y="60447"/>
                </a:lnTo>
                <a:lnTo>
                  <a:pt x="73152" y="4825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013457" y="3388993"/>
            <a:ext cx="615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libri"/>
                <a:cs typeface="Calibri"/>
              </a:rPr>
              <a:t>Developer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13457" y="4278307"/>
            <a:ext cx="6146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libri"/>
                <a:cs typeface="Calibri"/>
              </a:rPr>
              <a:t>Developer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38275" y="923925"/>
            <a:ext cx="5905500" cy="7429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5707873" y="0"/>
                </a:moveTo>
                <a:lnTo>
                  <a:pt x="108072" y="0"/>
                </a:lnTo>
                <a:lnTo>
                  <a:pt x="66006" y="8495"/>
                </a:lnTo>
                <a:lnTo>
                  <a:pt x="31654" y="31661"/>
                </a:lnTo>
                <a:lnTo>
                  <a:pt x="8493" y="66016"/>
                </a:lnTo>
                <a:lnTo>
                  <a:pt x="0" y="108082"/>
                </a:lnTo>
                <a:lnTo>
                  <a:pt x="0" y="540654"/>
                </a:lnTo>
                <a:lnTo>
                  <a:pt x="8493" y="582719"/>
                </a:lnTo>
                <a:lnTo>
                  <a:pt x="31654" y="617075"/>
                </a:lnTo>
                <a:lnTo>
                  <a:pt x="66006" y="640240"/>
                </a:lnTo>
                <a:lnTo>
                  <a:pt x="108072" y="648736"/>
                </a:lnTo>
                <a:lnTo>
                  <a:pt x="5707873" y="648736"/>
                </a:lnTo>
                <a:lnTo>
                  <a:pt x="5749952" y="640240"/>
                </a:lnTo>
                <a:lnTo>
                  <a:pt x="5784306" y="617075"/>
                </a:lnTo>
                <a:lnTo>
                  <a:pt x="5807464" y="582719"/>
                </a:lnTo>
                <a:lnTo>
                  <a:pt x="5815956" y="540654"/>
                </a:lnTo>
                <a:lnTo>
                  <a:pt x="5815956" y="108082"/>
                </a:lnTo>
                <a:lnTo>
                  <a:pt x="5807464" y="66016"/>
                </a:lnTo>
                <a:lnTo>
                  <a:pt x="5784306" y="31661"/>
                </a:lnTo>
                <a:lnTo>
                  <a:pt x="5749952" y="8495"/>
                </a:lnTo>
                <a:lnTo>
                  <a:pt x="57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56694" y="946769"/>
            <a:ext cx="5815965" cy="648970"/>
          </a:xfrm>
          <a:custGeom>
            <a:avLst/>
            <a:gdLst/>
            <a:ahLst/>
            <a:cxnLst/>
            <a:rect l="l" t="t" r="r" b="b"/>
            <a:pathLst>
              <a:path w="5815965" h="648969">
                <a:moveTo>
                  <a:pt x="0" y="108082"/>
                </a:moveTo>
                <a:lnTo>
                  <a:pt x="8493" y="66016"/>
                </a:lnTo>
                <a:lnTo>
                  <a:pt x="31654" y="31661"/>
                </a:lnTo>
                <a:lnTo>
                  <a:pt x="66006" y="8495"/>
                </a:lnTo>
                <a:lnTo>
                  <a:pt x="108072" y="0"/>
                </a:lnTo>
                <a:lnTo>
                  <a:pt x="5707873" y="0"/>
                </a:lnTo>
                <a:lnTo>
                  <a:pt x="5749951" y="8495"/>
                </a:lnTo>
                <a:lnTo>
                  <a:pt x="5784306" y="31661"/>
                </a:lnTo>
                <a:lnTo>
                  <a:pt x="5807464" y="66016"/>
                </a:lnTo>
                <a:lnTo>
                  <a:pt x="5815955" y="108082"/>
                </a:lnTo>
                <a:lnTo>
                  <a:pt x="5815955" y="540654"/>
                </a:lnTo>
                <a:lnTo>
                  <a:pt x="5807464" y="582719"/>
                </a:lnTo>
                <a:lnTo>
                  <a:pt x="5784306" y="617075"/>
                </a:lnTo>
                <a:lnTo>
                  <a:pt x="5749951" y="640240"/>
                </a:lnTo>
                <a:lnTo>
                  <a:pt x="5707873" y="648736"/>
                </a:lnTo>
                <a:lnTo>
                  <a:pt x="108072" y="648736"/>
                </a:lnTo>
                <a:lnTo>
                  <a:pt x="66006" y="640240"/>
                </a:lnTo>
                <a:lnTo>
                  <a:pt x="31654" y="617075"/>
                </a:lnTo>
                <a:lnTo>
                  <a:pt x="8493" y="582719"/>
                </a:lnTo>
                <a:lnTo>
                  <a:pt x="0" y="540654"/>
                </a:lnTo>
                <a:lnTo>
                  <a:pt x="0" y="1080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13231" y="1129344"/>
            <a:ext cx="53333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 spc="5">
                <a:latin typeface="Calibri"/>
                <a:cs typeface="Calibri"/>
              </a:rPr>
              <a:t>code,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20">
                <a:latin typeface="Calibri"/>
                <a:cs typeface="Calibri"/>
              </a:rPr>
              <a:t>pushes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675" y="952500"/>
            <a:ext cx="2657475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601" y="4084958"/>
            <a:ext cx="2834640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28575">
              <a:lnSpc>
                <a:spcPct val="997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After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b="1">
                <a:latin typeface="Calibri"/>
                <a:cs typeface="Calibri"/>
              </a:rPr>
              <a:t>Developer A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 spc="5">
                <a:latin typeface="Calibri"/>
                <a:cs typeface="Calibri"/>
              </a:rPr>
              <a:t>code 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20">
                <a:latin typeface="Calibri"/>
                <a:cs typeface="Calibri"/>
              </a:rPr>
              <a:t>pushes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30">
                <a:latin typeface="Calibri"/>
                <a:cs typeface="Calibri"/>
              </a:rPr>
              <a:t>master,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-5" b="1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5">
                <a:latin typeface="Calibri"/>
                <a:cs typeface="Calibri"/>
              </a:rPr>
              <a:t>looks </a:t>
            </a:r>
            <a:r>
              <a:rPr dirty="0" sz="1350" spc="-10">
                <a:latin typeface="Calibri"/>
                <a:cs typeface="Calibri"/>
              </a:rPr>
              <a:t>something </a:t>
            </a:r>
            <a:r>
              <a:rPr dirty="0" sz="1350" spc="-30">
                <a:latin typeface="Calibri"/>
                <a:cs typeface="Calibri"/>
              </a:rPr>
              <a:t>like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057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70180" rIns="0" bIns="0" rtlCol="0" vert="horz">
            <a:spAutoFit/>
          </a:bodyPr>
          <a:lstStyle/>
          <a:p>
            <a:pPr marL="198755">
              <a:lnSpc>
                <a:spcPts val="1600"/>
              </a:lnSpc>
              <a:spcBef>
                <a:spcPts val="1340"/>
              </a:spcBef>
            </a:pPr>
            <a:r>
              <a:rPr dirty="0" sz="1350" spc="-5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ts val="1600"/>
              </a:lnSpc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198755">
              <a:lnSpc>
                <a:spcPct val="100000"/>
              </a:lnSpc>
              <a:spcBef>
                <a:spcPts val="35"/>
              </a:spcBef>
            </a:pPr>
            <a:r>
              <a:rPr dirty="0" sz="1350" spc="-25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0"/>
              </a:spcBef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55930">
              <a:lnSpc>
                <a:spcPts val="1600"/>
              </a:lnSpc>
            </a:pPr>
            <a:r>
              <a:rPr dirty="0" sz="1350" spc="10">
                <a:latin typeface="Tahoma"/>
                <a:cs typeface="Tahoma"/>
              </a:rPr>
              <a:t>//Initial</a:t>
            </a:r>
            <a:r>
              <a:rPr dirty="0" sz="1350" spc="-295">
                <a:latin typeface="Tahoma"/>
                <a:cs typeface="Tahoma"/>
              </a:rPr>
              <a:t> </a:t>
            </a:r>
            <a:r>
              <a:rPr dirty="0" sz="1350" spc="1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4480">
              <a:lnSpc>
                <a:spcPts val="1600"/>
              </a:lnSpc>
              <a:spcBef>
                <a:spcPts val="35"/>
              </a:spcBef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313055">
              <a:lnSpc>
                <a:spcPts val="1600"/>
              </a:lnSpc>
            </a:pPr>
            <a:r>
              <a:rPr dirty="0" sz="1350" spc="-5">
                <a:latin typeface="Tahoma"/>
                <a:cs typeface="Tahoma"/>
              </a:rPr>
              <a:t>Function2()</a:t>
            </a:r>
            <a:endParaRPr sz="13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30"/>
              </a:spcBef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0230">
              <a:lnSpc>
                <a:spcPts val="1600"/>
              </a:lnSpc>
              <a:spcBef>
                <a:spcPts val="35"/>
              </a:spcBef>
            </a:pPr>
            <a:r>
              <a:rPr dirty="0" sz="1350" spc="20">
                <a:latin typeface="Tahoma"/>
                <a:cs typeface="Tahoma"/>
              </a:rPr>
              <a:t>//Developer</a:t>
            </a:r>
            <a:r>
              <a:rPr dirty="0" sz="1350" spc="-260">
                <a:latin typeface="Tahoma"/>
                <a:cs typeface="Tahoma"/>
              </a:rPr>
              <a:t> </a:t>
            </a:r>
            <a:r>
              <a:rPr dirty="0" sz="1350" spc="65">
                <a:latin typeface="Tahoma"/>
                <a:cs typeface="Tahoma"/>
              </a:rPr>
              <a:t>A</a:t>
            </a:r>
            <a:r>
              <a:rPr dirty="0" sz="1350" spc="-254">
                <a:latin typeface="Tahoma"/>
                <a:cs typeface="Tahoma"/>
              </a:rPr>
              <a:t> </a:t>
            </a:r>
            <a:r>
              <a:rPr dirty="0" sz="1350" spc="1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98780">
              <a:lnSpc>
                <a:spcPts val="1600"/>
              </a:lnSpc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7692" y="3740843"/>
            <a:ext cx="4819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 i="1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29150" y="952500"/>
            <a:ext cx="104775" cy="369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57100" y="967618"/>
            <a:ext cx="0" cy="3615054"/>
          </a:xfrm>
          <a:custGeom>
            <a:avLst/>
            <a:gdLst/>
            <a:ahLst/>
            <a:cxnLst/>
            <a:rect l="l" t="t" r="r" b="b"/>
            <a:pathLst>
              <a:path w="0" h="3615054">
                <a:moveTo>
                  <a:pt x="0" y="0"/>
                </a:moveTo>
                <a:lnTo>
                  <a:pt x="0" y="3615013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91175" y="952500"/>
            <a:ext cx="26574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07954" y="967490"/>
            <a:ext cx="2562860" cy="270764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70180" rIns="0" bIns="0" rtlCol="0" vert="horz">
            <a:spAutoFit/>
          </a:bodyPr>
          <a:lstStyle/>
          <a:p>
            <a:pPr marL="203200">
              <a:lnSpc>
                <a:spcPts val="1600"/>
              </a:lnSpc>
              <a:spcBef>
                <a:spcPts val="1340"/>
              </a:spcBef>
            </a:pPr>
            <a:r>
              <a:rPr dirty="0" sz="1350" spc="-5">
                <a:latin typeface="Tahoma"/>
                <a:cs typeface="Tahoma"/>
              </a:rPr>
              <a:t>Main()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dirty="0" sz="1350" spc="-25">
                <a:latin typeface="Tahoma"/>
                <a:cs typeface="Tahoma"/>
              </a:rPr>
              <a:t>Function1()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0"/>
              </a:spcBef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461009">
              <a:lnSpc>
                <a:spcPts val="1600"/>
              </a:lnSpc>
            </a:pPr>
            <a:r>
              <a:rPr dirty="0" sz="1350" spc="10">
                <a:latin typeface="Tahoma"/>
                <a:cs typeface="Tahoma"/>
              </a:rPr>
              <a:t>//Initial</a:t>
            </a:r>
            <a:r>
              <a:rPr dirty="0" sz="1350" spc="-295">
                <a:latin typeface="Tahoma"/>
                <a:cs typeface="Tahoma"/>
              </a:rPr>
              <a:t> </a:t>
            </a:r>
            <a:r>
              <a:rPr dirty="0" sz="1350" spc="1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289560">
              <a:lnSpc>
                <a:spcPts val="1600"/>
              </a:lnSpc>
              <a:spcBef>
                <a:spcPts val="35"/>
              </a:spcBef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 marL="203200">
              <a:lnSpc>
                <a:spcPts val="1600"/>
              </a:lnSpc>
            </a:pPr>
            <a:r>
              <a:rPr dirty="0" sz="1350">
                <a:latin typeface="Tahoma"/>
                <a:cs typeface="Tahoma"/>
              </a:rPr>
              <a:t>Function3()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ct val="100000"/>
              </a:lnSpc>
              <a:spcBef>
                <a:spcPts val="30"/>
              </a:spcBef>
            </a:pPr>
            <a:r>
              <a:rPr dirty="0" sz="1350" spc="-165">
                <a:latin typeface="Tahoma"/>
                <a:cs typeface="Tahoma"/>
              </a:rPr>
              <a:t>{</a:t>
            </a:r>
            <a:endParaRPr sz="1350">
              <a:latin typeface="Tahoma"/>
              <a:cs typeface="Tahoma"/>
            </a:endParaRPr>
          </a:p>
          <a:p>
            <a:pPr marL="575310">
              <a:lnSpc>
                <a:spcPts val="1600"/>
              </a:lnSpc>
              <a:spcBef>
                <a:spcPts val="35"/>
              </a:spcBef>
            </a:pPr>
            <a:r>
              <a:rPr dirty="0" sz="1350" spc="25">
                <a:latin typeface="Tahoma"/>
                <a:cs typeface="Tahoma"/>
              </a:rPr>
              <a:t>//Developer</a:t>
            </a:r>
            <a:r>
              <a:rPr dirty="0" sz="1350" spc="-254">
                <a:latin typeface="Tahoma"/>
                <a:cs typeface="Tahoma"/>
              </a:rPr>
              <a:t> </a:t>
            </a:r>
            <a:r>
              <a:rPr dirty="0" sz="1350" spc="75">
                <a:latin typeface="Tahoma"/>
                <a:cs typeface="Tahoma"/>
              </a:rPr>
              <a:t>B</a:t>
            </a:r>
            <a:r>
              <a:rPr dirty="0" sz="1350" spc="-245">
                <a:latin typeface="Tahoma"/>
                <a:cs typeface="Tahoma"/>
              </a:rPr>
              <a:t> </a:t>
            </a:r>
            <a:r>
              <a:rPr dirty="0" sz="1350" spc="10">
                <a:latin typeface="Tahoma"/>
                <a:cs typeface="Tahoma"/>
              </a:rPr>
              <a:t>Code</a:t>
            </a:r>
            <a:endParaRPr sz="1350">
              <a:latin typeface="Tahoma"/>
              <a:cs typeface="Tahoma"/>
            </a:endParaRPr>
          </a:p>
          <a:p>
            <a:pPr marL="375285">
              <a:lnSpc>
                <a:spcPts val="1600"/>
              </a:lnSpc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dirty="0" sz="1350" spc="-165">
                <a:latin typeface="Tahoma"/>
                <a:cs typeface="Tahoma"/>
              </a:rPr>
              <a:t>}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4091" y="4070349"/>
            <a:ext cx="2508250" cy="642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4445">
              <a:lnSpc>
                <a:spcPct val="998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After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 b="1">
                <a:latin typeface="Calibri"/>
                <a:cs typeface="Calibri"/>
              </a:rPr>
              <a:t>Developer </a:t>
            </a:r>
            <a:r>
              <a:rPr dirty="0" sz="1350" b="1">
                <a:latin typeface="Calibri"/>
                <a:cs typeface="Calibri"/>
              </a:rPr>
              <a:t>B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 spc="-20">
                <a:latin typeface="Calibri"/>
                <a:cs typeface="Calibri"/>
              </a:rPr>
              <a:t>his  </a:t>
            </a:r>
            <a:r>
              <a:rPr dirty="0" sz="1350" spc="5">
                <a:latin typeface="Calibri"/>
                <a:cs typeface="Calibri"/>
              </a:rPr>
              <a:t>code,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B</a:t>
            </a:r>
            <a:r>
              <a:rPr dirty="0" sz="1350" spc="-165" b="1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  </a:t>
            </a:r>
            <a:r>
              <a:rPr dirty="0" sz="1350" spc="5">
                <a:latin typeface="Calibri"/>
                <a:cs typeface="Calibri"/>
              </a:rPr>
              <a:t>looks </a:t>
            </a:r>
            <a:r>
              <a:rPr dirty="0" sz="1350" spc="-15">
                <a:latin typeface="Calibri"/>
                <a:cs typeface="Calibri"/>
              </a:rPr>
              <a:t>something </a:t>
            </a:r>
            <a:r>
              <a:rPr dirty="0" sz="1350" spc="-30">
                <a:latin typeface="Calibri"/>
                <a:cs typeface="Calibri"/>
              </a:rPr>
              <a:t>like</a:t>
            </a:r>
            <a:r>
              <a:rPr dirty="0" sz="1350" spc="2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4264" y="3753797"/>
            <a:ext cx="4819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 i="1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942959"/>
            <a:ext cx="7391415" cy="895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1517" y="958473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7159352" y="0"/>
                </a:moveTo>
                <a:lnTo>
                  <a:pt x="133767" y="0"/>
                </a:lnTo>
                <a:lnTo>
                  <a:pt x="91485" y="6822"/>
                </a:lnTo>
                <a:lnTo>
                  <a:pt x="54765" y="25815"/>
                </a:lnTo>
                <a:lnTo>
                  <a:pt x="25808" y="54769"/>
                </a:lnTo>
                <a:lnTo>
                  <a:pt x="6819" y="91473"/>
                </a:lnTo>
                <a:lnTo>
                  <a:pt x="0" y="133715"/>
                </a:lnTo>
                <a:lnTo>
                  <a:pt x="0" y="668761"/>
                </a:lnTo>
                <a:lnTo>
                  <a:pt x="6819" y="711066"/>
                </a:lnTo>
                <a:lnTo>
                  <a:pt x="25808" y="747814"/>
                </a:lnTo>
                <a:lnTo>
                  <a:pt x="54765" y="776795"/>
                </a:lnTo>
                <a:lnTo>
                  <a:pt x="91485" y="795803"/>
                </a:lnTo>
                <a:lnTo>
                  <a:pt x="133767" y="802629"/>
                </a:lnTo>
                <a:lnTo>
                  <a:pt x="7159352" y="802629"/>
                </a:lnTo>
                <a:lnTo>
                  <a:pt x="7201655" y="795803"/>
                </a:lnTo>
                <a:lnTo>
                  <a:pt x="7238394" y="776795"/>
                </a:lnTo>
                <a:lnTo>
                  <a:pt x="7267366" y="747814"/>
                </a:lnTo>
                <a:lnTo>
                  <a:pt x="7286367" y="711066"/>
                </a:lnTo>
                <a:lnTo>
                  <a:pt x="7293190" y="668761"/>
                </a:lnTo>
                <a:lnTo>
                  <a:pt x="7293190" y="133715"/>
                </a:lnTo>
                <a:lnTo>
                  <a:pt x="7286367" y="91473"/>
                </a:lnTo>
                <a:lnTo>
                  <a:pt x="7267366" y="54769"/>
                </a:lnTo>
                <a:lnTo>
                  <a:pt x="7238394" y="25815"/>
                </a:lnTo>
                <a:lnTo>
                  <a:pt x="7201655" y="6822"/>
                </a:lnTo>
                <a:lnTo>
                  <a:pt x="7159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1517" y="958474"/>
            <a:ext cx="7293609" cy="802640"/>
          </a:xfrm>
          <a:custGeom>
            <a:avLst/>
            <a:gdLst/>
            <a:ahLst/>
            <a:cxnLst/>
            <a:rect l="l" t="t" r="r" b="b"/>
            <a:pathLst>
              <a:path w="7293609" h="802639">
                <a:moveTo>
                  <a:pt x="0" y="133715"/>
                </a:moveTo>
                <a:lnTo>
                  <a:pt x="6819" y="91473"/>
                </a:lnTo>
                <a:lnTo>
                  <a:pt x="25808" y="54769"/>
                </a:lnTo>
                <a:lnTo>
                  <a:pt x="54765" y="25815"/>
                </a:lnTo>
                <a:lnTo>
                  <a:pt x="91485" y="6822"/>
                </a:lnTo>
                <a:lnTo>
                  <a:pt x="133767" y="0"/>
                </a:lnTo>
                <a:lnTo>
                  <a:pt x="7159352" y="0"/>
                </a:lnTo>
                <a:lnTo>
                  <a:pt x="7201654" y="6822"/>
                </a:lnTo>
                <a:lnTo>
                  <a:pt x="7238394" y="25815"/>
                </a:lnTo>
                <a:lnTo>
                  <a:pt x="7267366" y="54769"/>
                </a:lnTo>
                <a:lnTo>
                  <a:pt x="7286366" y="91473"/>
                </a:lnTo>
                <a:lnTo>
                  <a:pt x="7293190" y="133715"/>
                </a:lnTo>
                <a:lnTo>
                  <a:pt x="7293190" y="668761"/>
                </a:lnTo>
                <a:lnTo>
                  <a:pt x="7286366" y="711066"/>
                </a:lnTo>
                <a:lnTo>
                  <a:pt x="7267366" y="747814"/>
                </a:lnTo>
                <a:lnTo>
                  <a:pt x="7238394" y="776795"/>
                </a:lnTo>
                <a:lnTo>
                  <a:pt x="7201654" y="795803"/>
                </a:lnTo>
                <a:lnTo>
                  <a:pt x="7159352" y="802629"/>
                </a:lnTo>
                <a:lnTo>
                  <a:pt x="133767" y="802629"/>
                </a:lnTo>
                <a:lnTo>
                  <a:pt x="91485" y="795803"/>
                </a:lnTo>
                <a:lnTo>
                  <a:pt x="54765" y="776795"/>
                </a:lnTo>
                <a:lnTo>
                  <a:pt x="25808" y="747814"/>
                </a:lnTo>
                <a:lnTo>
                  <a:pt x="6819" y="711066"/>
                </a:lnTo>
                <a:lnTo>
                  <a:pt x="0" y="668761"/>
                </a:lnTo>
                <a:lnTo>
                  <a:pt x="0" y="1337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7350" y="2457450"/>
            <a:ext cx="2019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6911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2720">
              <a:lnSpc>
                <a:spcPts val="1065"/>
              </a:lnSpc>
            </a:pPr>
            <a:r>
              <a:rPr dirty="0" sz="900" spc="-2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2720">
              <a:lnSpc>
                <a:spcPts val="1065"/>
              </a:lnSpc>
              <a:spcBef>
                <a:spcPts val="45"/>
              </a:spcBef>
            </a:pPr>
            <a:r>
              <a:rPr dirty="0" sz="900" spc="-1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65"/>
              </a:lnSpc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4805">
              <a:lnSpc>
                <a:spcPts val="1065"/>
              </a:lnSpc>
              <a:spcBef>
                <a:spcPts val="50"/>
              </a:spcBef>
            </a:pPr>
            <a:r>
              <a:rPr dirty="0" sz="900">
                <a:latin typeface="Tahoma"/>
                <a:cs typeface="Tahoma"/>
              </a:rPr>
              <a:t>//Initial</a:t>
            </a:r>
            <a:r>
              <a:rPr dirty="0" sz="900" spc="-17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29870">
              <a:lnSpc>
                <a:spcPts val="1055"/>
              </a:lnSpc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248920">
              <a:lnSpc>
                <a:spcPts val="1065"/>
              </a:lnSpc>
            </a:pPr>
            <a:r>
              <a:rPr dirty="0" sz="900" spc="5">
                <a:latin typeface="Tahoma"/>
                <a:cs typeface="Tahoma"/>
              </a:rPr>
              <a:t>Function2()</a:t>
            </a:r>
            <a:endParaRPr sz="900">
              <a:latin typeface="Tahoma"/>
              <a:cs typeface="Tahoma"/>
            </a:endParaRPr>
          </a:p>
          <a:p>
            <a:pPr marL="287020">
              <a:lnSpc>
                <a:spcPts val="1065"/>
              </a:lnSpc>
              <a:spcBef>
                <a:spcPts val="45"/>
              </a:spcBef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1005">
              <a:lnSpc>
                <a:spcPts val="1065"/>
              </a:lnSpc>
            </a:pPr>
            <a:r>
              <a:rPr dirty="0" sz="900" spc="5">
                <a:latin typeface="Tahoma"/>
                <a:cs typeface="Tahoma"/>
              </a:rPr>
              <a:t>//Developer</a:t>
            </a:r>
            <a:r>
              <a:rPr dirty="0" sz="900" spc="-145">
                <a:latin typeface="Tahoma"/>
                <a:cs typeface="Tahoma"/>
              </a:rPr>
              <a:t> </a:t>
            </a:r>
            <a:r>
              <a:rPr dirty="0" sz="900" spc="40">
                <a:latin typeface="Tahoma"/>
                <a:cs typeface="Tahoma"/>
              </a:rPr>
              <a:t>A</a:t>
            </a:r>
            <a:r>
              <a:rPr dirty="0" sz="900" spc="-12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306705">
              <a:lnSpc>
                <a:spcPct val="100000"/>
              </a:lnSpc>
              <a:spcBef>
                <a:spcPts val="50"/>
              </a:spcBef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2695" y="4571360"/>
            <a:ext cx="481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 i="1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4865" y="2105025"/>
            <a:ext cx="104775" cy="280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0117" y="2119752"/>
            <a:ext cx="0" cy="2716530"/>
          </a:xfrm>
          <a:custGeom>
            <a:avLst/>
            <a:gdLst/>
            <a:ahLst/>
            <a:cxnLst/>
            <a:rect l="l" t="t" r="r" b="b"/>
            <a:pathLst>
              <a:path w="0" h="2716529">
                <a:moveTo>
                  <a:pt x="0" y="0"/>
                </a:moveTo>
                <a:lnTo>
                  <a:pt x="0" y="2716112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38734" y="2457450"/>
            <a:ext cx="2019300" cy="213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54507" y="2478597"/>
            <a:ext cx="1925320" cy="2034539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6530">
              <a:lnSpc>
                <a:spcPts val="1065"/>
              </a:lnSpc>
            </a:pPr>
            <a:r>
              <a:rPr dirty="0" sz="900" spc="-20">
                <a:latin typeface="Tahoma"/>
                <a:cs typeface="Tahoma"/>
              </a:rPr>
              <a:t>Main()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  <a:spcBef>
                <a:spcPts val="45"/>
              </a:spcBef>
            </a:pPr>
            <a:r>
              <a:rPr dirty="0" sz="900" spc="-10">
                <a:latin typeface="Tahoma"/>
                <a:cs typeface="Tahoma"/>
              </a:rPr>
              <a:t>Function1()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65"/>
              </a:lnSpc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347980">
              <a:lnSpc>
                <a:spcPts val="1065"/>
              </a:lnSpc>
              <a:spcBef>
                <a:spcPts val="50"/>
              </a:spcBef>
            </a:pPr>
            <a:r>
              <a:rPr dirty="0" sz="900">
                <a:latin typeface="Tahoma"/>
                <a:cs typeface="Tahoma"/>
              </a:rPr>
              <a:t>//Initial</a:t>
            </a:r>
            <a:r>
              <a:rPr dirty="0" sz="900" spc="-17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33679">
              <a:lnSpc>
                <a:spcPts val="1055"/>
              </a:lnSpc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 marL="176530">
              <a:lnSpc>
                <a:spcPts val="1065"/>
              </a:lnSpc>
            </a:pPr>
            <a:r>
              <a:rPr dirty="0" sz="900" spc="5">
                <a:latin typeface="Tahoma"/>
                <a:cs typeface="Tahoma"/>
              </a:rPr>
              <a:t>Function3()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ts val="1065"/>
              </a:lnSpc>
              <a:spcBef>
                <a:spcPts val="45"/>
              </a:spcBef>
            </a:pPr>
            <a:r>
              <a:rPr dirty="0" sz="900" spc="-110">
                <a:latin typeface="Tahoma"/>
                <a:cs typeface="Tahoma"/>
              </a:rPr>
              <a:t>{</a:t>
            </a:r>
            <a:endParaRPr sz="900">
              <a:latin typeface="Tahoma"/>
              <a:cs typeface="Tahoma"/>
            </a:endParaRPr>
          </a:p>
          <a:p>
            <a:pPr marL="424815">
              <a:lnSpc>
                <a:spcPts val="1065"/>
              </a:lnSpc>
            </a:pPr>
            <a:r>
              <a:rPr dirty="0" sz="900" spc="5">
                <a:latin typeface="Tahoma"/>
                <a:cs typeface="Tahoma"/>
              </a:rPr>
              <a:t>//Developer</a:t>
            </a:r>
            <a:r>
              <a:rPr dirty="0" sz="900" spc="-145">
                <a:latin typeface="Tahoma"/>
                <a:cs typeface="Tahoma"/>
              </a:rPr>
              <a:t> </a:t>
            </a:r>
            <a:r>
              <a:rPr dirty="0" sz="900" spc="50">
                <a:latin typeface="Tahoma"/>
                <a:cs typeface="Tahoma"/>
              </a:rPr>
              <a:t>B</a:t>
            </a:r>
            <a:r>
              <a:rPr dirty="0" sz="900" spc="-12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 marL="290830">
              <a:lnSpc>
                <a:spcPct val="100000"/>
              </a:lnSpc>
              <a:spcBef>
                <a:spcPts val="50"/>
              </a:spcBef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</a:pPr>
            <a:r>
              <a:rPr dirty="0" sz="900" spc="-110">
                <a:latin typeface="Tahoma"/>
                <a:cs typeface="Tahoma"/>
              </a:rPr>
              <a:t>}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721" y="4580889"/>
            <a:ext cx="4819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 i="1">
                <a:latin typeface="Calibri"/>
                <a:cs typeface="Calibri"/>
              </a:rPr>
              <a:t>function.c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9038" y="1102674"/>
            <a:ext cx="6685915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07314" marR="5080" indent="-95250">
              <a:lnSpc>
                <a:spcPts val="1580"/>
              </a:lnSpc>
              <a:spcBef>
                <a:spcPts val="185"/>
              </a:spcBef>
            </a:pPr>
            <a:r>
              <a:rPr dirty="0" sz="1350" spc="-10">
                <a:latin typeface="Calibri"/>
                <a:cs typeface="Calibri"/>
              </a:rPr>
              <a:t>Comparing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two </a:t>
            </a:r>
            <a:r>
              <a:rPr dirty="0" sz="1350" spc="5">
                <a:latin typeface="Calibri"/>
                <a:cs typeface="Calibri"/>
              </a:rPr>
              <a:t>code,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5">
                <a:latin typeface="Calibri"/>
                <a:cs typeface="Calibri"/>
              </a:rPr>
              <a:t>see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Branch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missing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code. </a:t>
            </a:r>
            <a:r>
              <a:rPr dirty="0" sz="1350">
                <a:latin typeface="Calibri"/>
                <a:cs typeface="Calibri"/>
              </a:rPr>
              <a:t>Therefore </a:t>
            </a:r>
            <a:r>
              <a:rPr dirty="0" sz="1350" spc="-10">
                <a:latin typeface="Calibri"/>
                <a:cs typeface="Calibri"/>
              </a:rPr>
              <a:t>if 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-10">
                <a:latin typeface="Calibri"/>
                <a:cs typeface="Calibri"/>
              </a:rPr>
              <a:t>Feature </a:t>
            </a:r>
            <a:r>
              <a:rPr dirty="0" sz="1350">
                <a:latin typeface="Calibri"/>
                <a:cs typeface="Calibri"/>
              </a:rPr>
              <a:t>A Branch </a:t>
            </a:r>
            <a:r>
              <a:rPr dirty="0" sz="1350" spc="-5">
                <a:latin typeface="Calibri"/>
                <a:cs typeface="Calibri"/>
              </a:rPr>
              <a:t>with Master </a:t>
            </a:r>
            <a:r>
              <a:rPr dirty="0" sz="1350" spc="-10">
                <a:latin typeface="Calibri"/>
                <a:cs typeface="Calibri"/>
              </a:rPr>
              <a:t>Branch, </a:t>
            </a:r>
            <a:r>
              <a:rPr dirty="0" sz="1350" spc="-5">
                <a:latin typeface="Calibri"/>
                <a:cs typeface="Calibri"/>
              </a:rPr>
              <a:t>logically Developer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changes will</a:t>
            </a:r>
            <a:r>
              <a:rPr dirty="0" sz="1350" spc="114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disappear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101" y="1996751"/>
            <a:ext cx="10731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8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283" y="1999287"/>
            <a:ext cx="12509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A</a:t>
            </a:r>
            <a:r>
              <a:rPr dirty="0" sz="1350" spc="-6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1134" y="2066925"/>
            <a:ext cx="18669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03737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043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184" y="3105150"/>
            <a:ext cx="1866900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05677" y="3136523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1952" y="0"/>
                </a:lnTo>
              </a:path>
            </a:pathLst>
          </a:custGeom>
          <a:ln w="38099">
            <a:solidFill>
              <a:srgbClr val="5077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23279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0" y="922016"/>
            <a:ext cx="7939405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dirty="0" sz="1350" spc="-7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solve </a:t>
            </a:r>
            <a:r>
              <a:rPr dirty="0" sz="1350" spc="-15">
                <a:latin typeface="Calibri"/>
                <a:cs typeface="Calibri"/>
              </a:rPr>
              <a:t>this, </a:t>
            </a:r>
            <a:r>
              <a:rPr dirty="0" sz="1350" spc="-20">
                <a:latin typeface="Calibri"/>
                <a:cs typeface="Calibri"/>
              </a:rPr>
              <a:t>git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10">
                <a:latin typeface="Calibri"/>
                <a:cs typeface="Calibri"/>
              </a:rPr>
              <a:t>fail safe. </a:t>
            </a:r>
            <a:r>
              <a:rPr dirty="0" sz="1350" spc="15">
                <a:latin typeface="Calibri"/>
                <a:cs typeface="Calibri"/>
              </a:rPr>
              <a:t>If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has </a:t>
            </a:r>
            <a:r>
              <a:rPr dirty="0" sz="1350" spc="-10">
                <a:latin typeface="Calibri"/>
                <a:cs typeface="Calibri"/>
              </a:rPr>
              <a:t>been </a:t>
            </a:r>
            <a:r>
              <a:rPr dirty="0" sz="1350" spc="-5">
                <a:latin typeface="Calibri"/>
                <a:cs typeface="Calibri"/>
              </a:rPr>
              <a:t>moved </a:t>
            </a:r>
            <a:r>
              <a:rPr dirty="0" sz="1350" spc="5">
                <a:latin typeface="Calibri"/>
                <a:cs typeface="Calibri"/>
              </a:rPr>
              <a:t>forward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commits, compared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20">
                <a:latin typeface="Calibri"/>
                <a:cs typeface="Calibri"/>
              </a:rPr>
              <a:t>being merged, </a:t>
            </a:r>
            <a:r>
              <a:rPr dirty="0" sz="1350" spc="-10">
                <a:latin typeface="Calibri"/>
                <a:cs typeface="Calibri"/>
              </a:rPr>
              <a:t>it </a:t>
            </a:r>
            <a:r>
              <a:rPr dirty="0" sz="1350">
                <a:latin typeface="Calibri"/>
                <a:cs typeface="Calibri"/>
              </a:rPr>
              <a:t>creates a</a:t>
            </a:r>
            <a:r>
              <a:rPr dirty="0" sz="1350" spc="-15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conflict.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856" y="2019611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b="1">
                <a:latin typeface="Calibri"/>
                <a:cs typeface="Calibri"/>
              </a:rPr>
              <a:t>Master</a:t>
            </a:r>
            <a:r>
              <a:rPr dirty="0" sz="1350" spc="-90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2038350"/>
            <a:ext cx="1914525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21663" y="2096262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074" y="0"/>
                </a:lnTo>
              </a:path>
            </a:pathLst>
          </a:custGeom>
          <a:ln w="3809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94304" y="2258311"/>
            <a:ext cx="57912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0650" y="1895475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38872" y="1939930"/>
            <a:ext cx="330200" cy="321945"/>
          </a:xfrm>
          <a:custGeom>
            <a:avLst/>
            <a:gdLst/>
            <a:ahLst/>
            <a:cxnLst/>
            <a:rect l="l" t="t" r="r" b="b"/>
            <a:pathLst>
              <a:path w="330200" h="321944">
                <a:moveTo>
                  <a:pt x="164866" y="0"/>
                </a:moveTo>
                <a:lnTo>
                  <a:pt x="121031" y="5743"/>
                </a:lnTo>
                <a:lnTo>
                  <a:pt x="81645" y="21953"/>
                </a:lnTo>
                <a:lnTo>
                  <a:pt x="48280" y="47094"/>
                </a:lnTo>
                <a:lnTo>
                  <a:pt x="22504" y="79633"/>
                </a:lnTo>
                <a:lnTo>
                  <a:pt x="5887" y="118037"/>
                </a:lnTo>
                <a:lnTo>
                  <a:pt x="0" y="160772"/>
                </a:lnTo>
                <a:lnTo>
                  <a:pt x="5887" y="203552"/>
                </a:lnTo>
                <a:lnTo>
                  <a:pt x="22504" y="241970"/>
                </a:lnTo>
                <a:lnTo>
                  <a:pt x="48280" y="274502"/>
                </a:lnTo>
                <a:lnTo>
                  <a:pt x="81645" y="299627"/>
                </a:lnTo>
                <a:lnTo>
                  <a:pt x="121031" y="315818"/>
                </a:lnTo>
                <a:lnTo>
                  <a:pt x="164866" y="321554"/>
                </a:lnTo>
                <a:lnTo>
                  <a:pt x="208688" y="315818"/>
                </a:lnTo>
                <a:lnTo>
                  <a:pt x="248065" y="299627"/>
                </a:lnTo>
                <a:lnTo>
                  <a:pt x="281425" y="274502"/>
                </a:lnTo>
                <a:lnTo>
                  <a:pt x="307198" y="241970"/>
                </a:lnTo>
                <a:lnTo>
                  <a:pt x="323814" y="203552"/>
                </a:lnTo>
                <a:lnTo>
                  <a:pt x="329702" y="160772"/>
                </a:lnTo>
                <a:lnTo>
                  <a:pt x="323814" y="118037"/>
                </a:lnTo>
                <a:lnTo>
                  <a:pt x="307198" y="79633"/>
                </a:lnTo>
                <a:lnTo>
                  <a:pt x="281425" y="47094"/>
                </a:lnTo>
                <a:lnTo>
                  <a:pt x="248065" y="21953"/>
                </a:lnTo>
                <a:lnTo>
                  <a:pt x="208688" y="5743"/>
                </a:lnTo>
                <a:lnTo>
                  <a:pt x="16486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19490" y="189547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6950" y="1935479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4">
                <a:moveTo>
                  <a:pt x="164713" y="0"/>
                </a:moveTo>
                <a:lnTo>
                  <a:pt x="120942" y="5743"/>
                </a:lnTo>
                <a:lnTo>
                  <a:pt x="81600" y="21953"/>
                </a:lnTo>
                <a:lnTo>
                  <a:pt x="48261" y="47095"/>
                </a:lnTo>
                <a:lnTo>
                  <a:pt x="22498" y="79636"/>
                </a:lnTo>
                <a:lnTo>
                  <a:pt x="5887" y="118042"/>
                </a:lnTo>
                <a:lnTo>
                  <a:pt x="0" y="160782"/>
                </a:lnTo>
                <a:lnTo>
                  <a:pt x="5887" y="203515"/>
                </a:lnTo>
                <a:lnTo>
                  <a:pt x="22498" y="241920"/>
                </a:lnTo>
                <a:lnTo>
                  <a:pt x="48261" y="274462"/>
                </a:lnTo>
                <a:lnTo>
                  <a:pt x="81600" y="299607"/>
                </a:lnTo>
                <a:lnTo>
                  <a:pt x="120942" y="315819"/>
                </a:lnTo>
                <a:lnTo>
                  <a:pt x="164713" y="321564"/>
                </a:lnTo>
                <a:lnTo>
                  <a:pt x="208536" y="315819"/>
                </a:lnTo>
                <a:lnTo>
                  <a:pt x="247913" y="299607"/>
                </a:lnTo>
                <a:lnTo>
                  <a:pt x="281273" y="274462"/>
                </a:lnTo>
                <a:lnTo>
                  <a:pt x="307046" y="241920"/>
                </a:lnTo>
                <a:lnTo>
                  <a:pt x="323662" y="203515"/>
                </a:lnTo>
                <a:lnTo>
                  <a:pt x="329549" y="160782"/>
                </a:lnTo>
                <a:lnTo>
                  <a:pt x="323662" y="118042"/>
                </a:lnTo>
                <a:lnTo>
                  <a:pt x="307046" y="79636"/>
                </a:lnTo>
                <a:lnTo>
                  <a:pt x="281273" y="47095"/>
                </a:lnTo>
                <a:lnTo>
                  <a:pt x="247913" y="21953"/>
                </a:lnTo>
                <a:lnTo>
                  <a:pt x="208536" y="5743"/>
                </a:lnTo>
                <a:lnTo>
                  <a:pt x="16471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50212" y="2258311"/>
            <a:ext cx="569595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Calibri"/>
                <a:cs typeface="Calibri"/>
              </a:rPr>
              <a:t>Commit</a:t>
            </a:r>
            <a:r>
              <a:rPr dirty="0" sz="900" spc="-10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ID: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00" spc="-10">
                <a:latin typeface="Calibri"/>
                <a:cs typeface="Calibri"/>
              </a:rPr>
              <a:t>00001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00700" y="2933700"/>
            <a:ext cx="46672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40842" y="2975741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4" h="321945">
                <a:moveTo>
                  <a:pt x="164835" y="0"/>
                </a:moveTo>
                <a:lnTo>
                  <a:pt x="121013" y="5744"/>
                </a:lnTo>
                <a:lnTo>
                  <a:pt x="81636" y="21956"/>
                </a:lnTo>
                <a:lnTo>
                  <a:pt x="48276" y="47101"/>
                </a:lnTo>
                <a:lnTo>
                  <a:pt x="22503" y="79643"/>
                </a:lnTo>
                <a:lnTo>
                  <a:pt x="5887" y="118048"/>
                </a:lnTo>
                <a:lnTo>
                  <a:pt x="0" y="160782"/>
                </a:lnTo>
                <a:lnTo>
                  <a:pt x="5887" y="203557"/>
                </a:lnTo>
                <a:lnTo>
                  <a:pt x="22503" y="241973"/>
                </a:lnTo>
                <a:lnTo>
                  <a:pt x="48276" y="274507"/>
                </a:lnTo>
                <a:lnTo>
                  <a:pt x="81636" y="299633"/>
                </a:lnTo>
                <a:lnTo>
                  <a:pt x="121013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39132" y="3027614"/>
            <a:ext cx="12414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latin typeface="Calibri"/>
                <a:cs typeface="Calibri"/>
              </a:rPr>
              <a:t>Feature </a:t>
            </a:r>
            <a:r>
              <a:rPr dirty="0" sz="1350" b="1">
                <a:latin typeface="Calibri"/>
                <a:cs typeface="Calibri"/>
              </a:rPr>
              <a:t>B</a:t>
            </a:r>
            <a:r>
              <a:rPr dirty="0" sz="1350" spc="-7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20036" y="2940834"/>
            <a:ext cx="496513" cy="439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81840" y="1885950"/>
            <a:ext cx="46672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20946" y="1922007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4">
                <a:moveTo>
                  <a:pt x="164835" y="0"/>
                </a:moveTo>
                <a:lnTo>
                  <a:pt x="121013" y="5746"/>
                </a:lnTo>
                <a:lnTo>
                  <a:pt x="81636" y="21960"/>
                </a:lnTo>
                <a:lnTo>
                  <a:pt x="48276" y="47106"/>
                </a:lnTo>
                <a:lnTo>
                  <a:pt x="22503" y="79649"/>
                </a:lnTo>
                <a:lnTo>
                  <a:pt x="5887" y="118053"/>
                </a:lnTo>
                <a:lnTo>
                  <a:pt x="0" y="160782"/>
                </a:lnTo>
                <a:lnTo>
                  <a:pt x="5887" y="203518"/>
                </a:lnTo>
                <a:lnTo>
                  <a:pt x="22503" y="241925"/>
                </a:lnTo>
                <a:lnTo>
                  <a:pt x="48276" y="274468"/>
                </a:lnTo>
                <a:lnTo>
                  <a:pt x="81636" y="299612"/>
                </a:lnTo>
                <a:lnTo>
                  <a:pt x="121013" y="315825"/>
                </a:lnTo>
                <a:lnTo>
                  <a:pt x="164835" y="321570"/>
                </a:lnTo>
                <a:lnTo>
                  <a:pt x="208617" y="315825"/>
                </a:lnTo>
                <a:lnTo>
                  <a:pt x="247962" y="299612"/>
                </a:lnTo>
                <a:lnTo>
                  <a:pt x="281299" y="274468"/>
                </a:lnTo>
                <a:lnTo>
                  <a:pt x="307057" y="241925"/>
                </a:lnTo>
                <a:lnTo>
                  <a:pt x="323664" y="203518"/>
                </a:lnTo>
                <a:lnTo>
                  <a:pt x="329549" y="160782"/>
                </a:lnTo>
                <a:lnTo>
                  <a:pt x="323664" y="118053"/>
                </a:lnTo>
                <a:lnTo>
                  <a:pt x="307057" y="79649"/>
                </a:lnTo>
                <a:lnTo>
                  <a:pt x="281299" y="47106"/>
                </a:lnTo>
                <a:lnTo>
                  <a:pt x="247962" y="21960"/>
                </a:lnTo>
                <a:lnTo>
                  <a:pt x="208617" y="5746"/>
                </a:lnTo>
                <a:lnTo>
                  <a:pt x="164835" y="0"/>
                </a:lnTo>
                <a:close/>
              </a:path>
            </a:pathLst>
          </a:custGeom>
          <a:solidFill>
            <a:srgbClr val="4EA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96150" y="2943225"/>
            <a:ext cx="466725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39218" y="298602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164835" y="0"/>
                </a:moveTo>
                <a:lnTo>
                  <a:pt x="121002" y="5744"/>
                </a:lnTo>
                <a:lnTo>
                  <a:pt x="81623" y="21956"/>
                </a:lnTo>
                <a:lnTo>
                  <a:pt x="48265" y="47101"/>
                </a:lnTo>
                <a:lnTo>
                  <a:pt x="22496" y="79643"/>
                </a:lnTo>
                <a:lnTo>
                  <a:pt x="5885" y="118048"/>
                </a:lnTo>
                <a:lnTo>
                  <a:pt x="0" y="160782"/>
                </a:lnTo>
                <a:lnTo>
                  <a:pt x="5885" y="203557"/>
                </a:lnTo>
                <a:lnTo>
                  <a:pt x="22496" y="241973"/>
                </a:lnTo>
                <a:lnTo>
                  <a:pt x="48265" y="274507"/>
                </a:lnTo>
                <a:lnTo>
                  <a:pt x="81623" y="299633"/>
                </a:lnTo>
                <a:lnTo>
                  <a:pt x="121002" y="315827"/>
                </a:lnTo>
                <a:lnTo>
                  <a:pt x="164835" y="321564"/>
                </a:lnTo>
                <a:lnTo>
                  <a:pt x="208606" y="315827"/>
                </a:lnTo>
                <a:lnTo>
                  <a:pt x="247949" y="299633"/>
                </a:lnTo>
                <a:lnTo>
                  <a:pt x="281288" y="274507"/>
                </a:lnTo>
                <a:lnTo>
                  <a:pt x="307051" y="241973"/>
                </a:lnTo>
                <a:lnTo>
                  <a:pt x="323662" y="203557"/>
                </a:lnTo>
                <a:lnTo>
                  <a:pt x="329549" y="160782"/>
                </a:lnTo>
                <a:lnTo>
                  <a:pt x="323662" y="118048"/>
                </a:lnTo>
                <a:lnTo>
                  <a:pt x="307051" y="79643"/>
                </a:lnTo>
                <a:lnTo>
                  <a:pt x="281288" y="47101"/>
                </a:lnTo>
                <a:lnTo>
                  <a:pt x="247949" y="21956"/>
                </a:lnTo>
                <a:lnTo>
                  <a:pt x="208606" y="5744"/>
                </a:lnTo>
                <a:lnTo>
                  <a:pt x="16483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46323" y="3382580"/>
            <a:ext cx="61468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libri"/>
                <a:cs typeface="Calibri"/>
              </a:rPr>
              <a:t>Developer</a:t>
            </a:r>
            <a:r>
              <a:rPr dirty="0" sz="900" spc="-110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6300" y="2714625"/>
            <a:ext cx="3324225" cy="1381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3016108" y="0"/>
                </a:moveTo>
                <a:lnTo>
                  <a:pt x="215441" y="0"/>
                </a:lnTo>
                <a:lnTo>
                  <a:pt x="166041" y="5693"/>
                </a:lnTo>
                <a:lnTo>
                  <a:pt x="120693" y="21909"/>
                </a:lnTo>
                <a:lnTo>
                  <a:pt x="80691" y="47353"/>
                </a:lnTo>
                <a:lnTo>
                  <a:pt x="47328" y="80730"/>
                </a:lnTo>
                <a:lnTo>
                  <a:pt x="21896" y="120746"/>
                </a:lnTo>
                <a:lnTo>
                  <a:pt x="5689" y="166106"/>
                </a:lnTo>
                <a:lnTo>
                  <a:pt x="0" y="215514"/>
                </a:lnTo>
                <a:lnTo>
                  <a:pt x="0" y="1077205"/>
                </a:lnTo>
                <a:lnTo>
                  <a:pt x="5689" y="1126615"/>
                </a:lnTo>
                <a:lnTo>
                  <a:pt x="21896" y="1171969"/>
                </a:lnTo>
                <a:lnTo>
                  <a:pt x="47328" y="1211975"/>
                </a:lnTo>
                <a:lnTo>
                  <a:pt x="80691" y="1245341"/>
                </a:lnTo>
                <a:lnTo>
                  <a:pt x="120693" y="1270774"/>
                </a:lnTo>
                <a:lnTo>
                  <a:pt x="166041" y="1286982"/>
                </a:lnTo>
                <a:lnTo>
                  <a:pt x="215441" y="1292672"/>
                </a:lnTo>
                <a:lnTo>
                  <a:pt x="3016108" y="1292672"/>
                </a:lnTo>
                <a:lnTo>
                  <a:pt x="3065514" y="1286982"/>
                </a:lnTo>
                <a:lnTo>
                  <a:pt x="3110874" y="1270774"/>
                </a:lnTo>
                <a:lnTo>
                  <a:pt x="3150892" y="1245341"/>
                </a:lnTo>
                <a:lnTo>
                  <a:pt x="3184273" y="1211975"/>
                </a:lnTo>
                <a:lnTo>
                  <a:pt x="3209720" y="1171969"/>
                </a:lnTo>
                <a:lnTo>
                  <a:pt x="3225938" y="1126615"/>
                </a:lnTo>
                <a:lnTo>
                  <a:pt x="3231632" y="1077205"/>
                </a:lnTo>
                <a:lnTo>
                  <a:pt x="3231632" y="215514"/>
                </a:lnTo>
                <a:lnTo>
                  <a:pt x="3225938" y="166106"/>
                </a:lnTo>
                <a:lnTo>
                  <a:pt x="3209720" y="120746"/>
                </a:lnTo>
                <a:lnTo>
                  <a:pt x="3184273" y="80730"/>
                </a:lnTo>
                <a:lnTo>
                  <a:pt x="3150892" y="47353"/>
                </a:lnTo>
                <a:lnTo>
                  <a:pt x="3110874" y="21909"/>
                </a:lnTo>
                <a:lnTo>
                  <a:pt x="3065514" y="5693"/>
                </a:lnTo>
                <a:lnTo>
                  <a:pt x="3016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1183" y="2728472"/>
            <a:ext cx="3232150" cy="1292860"/>
          </a:xfrm>
          <a:custGeom>
            <a:avLst/>
            <a:gdLst/>
            <a:ahLst/>
            <a:cxnLst/>
            <a:rect l="l" t="t" r="r" b="b"/>
            <a:pathLst>
              <a:path w="3232150" h="1292860">
                <a:moveTo>
                  <a:pt x="0" y="215514"/>
                </a:moveTo>
                <a:lnTo>
                  <a:pt x="5689" y="166106"/>
                </a:lnTo>
                <a:lnTo>
                  <a:pt x="21896" y="120746"/>
                </a:lnTo>
                <a:lnTo>
                  <a:pt x="47328" y="80730"/>
                </a:lnTo>
                <a:lnTo>
                  <a:pt x="80691" y="47353"/>
                </a:lnTo>
                <a:lnTo>
                  <a:pt x="120693" y="21909"/>
                </a:lnTo>
                <a:lnTo>
                  <a:pt x="166041" y="5693"/>
                </a:lnTo>
                <a:lnTo>
                  <a:pt x="215441" y="0"/>
                </a:lnTo>
                <a:lnTo>
                  <a:pt x="3016108" y="0"/>
                </a:lnTo>
                <a:lnTo>
                  <a:pt x="3065514" y="5693"/>
                </a:lnTo>
                <a:lnTo>
                  <a:pt x="3110874" y="21909"/>
                </a:lnTo>
                <a:lnTo>
                  <a:pt x="3150892" y="47353"/>
                </a:lnTo>
                <a:lnTo>
                  <a:pt x="3184272" y="80730"/>
                </a:lnTo>
                <a:lnTo>
                  <a:pt x="3209720" y="120746"/>
                </a:lnTo>
                <a:lnTo>
                  <a:pt x="3225938" y="166106"/>
                </a:lnTo>
                <a:lnTo>
                  <a:pt x="3231632" y="215514"/>
                </a:lnTo>
                <a:lnTo>
                  <a:pt x="3231632" y="1077205"/>
                </a:lnTo>
                <a:lnTo>
                  <a:pt x="3225938" y="1126615"/>
                </a:lnTo>
                <a:lnTo>
                  <a:pt x="3209720" y="1171969"/>
                </a:lnTo>
                <a:lnTo>
                  <a:pt x="3184272" y="1211975"/>
                </a:lnTo>
                <a:lnTo>
                  <a:pt x="3150892" y="1245341"/>
                </a:lnTo>
                <a:lnTo>
                  <a:pt x="3110874" y="1270774"/>
                </a:lnTo>
                <a:lnTo>
                  <a:pt x="3065514" y="1286982"/>
                </a:lnTo>
                <a:lnTo>
                  <a:pt x="3016108" y="1292672"/>
                </a:lnTo>
                <a:lnTo>
                  <a:pt x="215441" y="1292672"/>
                </a:lnTo>
                <a:lnTo>
                  <a:pt x="166041" y="1286982"/>
                </a:lnTo>
                <a:lnTo>
                  <a:pt x="120693" y="1270774"/>
                </a:lnTo>
                <a:lnTo>
                  <a:pt x="80691" y="1245341"/>
                </a:lnTo>
                <a:lnTo>
                  <a:pt x="47328" y="1211975"/>
                </a:lnTo>
                <a:lnTo>
                  <a:pt x="21896" y="1171969"/>
                </a:lnTo>
                <a:lnTo>
                  <a:pt x="5689" y="1126615"/>
                </a:lnTo>
                <a:lnTo>
                  <a:pt x="0" y="1077205"/>
                </a:lnTo>
                <a:lnTo>
                  <a:pt x="0" y="21551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069666" y="2962273"/>
            <a:ext cx="2868930" cy="85216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7620">
              <a:lnSpc>
                <a:spcPct val="100499"/>
              </a:lnSpc>
              <a:spcBef>
                <a:spcPts val="90"/>
              </a:spcBef>
            </a:pP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B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 spc="5">
                <a:latin typeface="Calibri"/>
                <a:cs typeface="Calibri"/>
              </a:rPr>
              <a:t>code, </a:t>
            </a:r>
            <a:r>
              <a:rPr dirty="0" sz="1350" spc="-5">
                <a:latin typeface="Calibri"/>
                <a:cs typeface="Calibri"/>
              </a:rPr>
              <a:t>and  </a:t>
            </a:r>
            <a:r>
              <a:rPr dirty="0" sz="1350" spc="-20">
                <a:latin typeface="Calibri"/>
                <a:cs typeface="Calibri"/>
              </a:rPr>
              <a:t>pushes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 </a:t>
            </a:r>
            <a:r>
              <a:rPr dirty="0" sz="1350" spc="-15">
                <a:latin typeface="Calibri"/>
                <a:cs typeface="Calibri"/>
              </a:rPr>
              <a:t>branch. </a:t>
            </a:r>
            <a:r>
              <a:rPr dirty="0" sz="1350" spc="-10">
                <a:latin typeface="Calibri"/>
                <a:cs typeface="Calibri"/>
              </a:rPr>
              <a:t>The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-10">
                <a:latin typeface="Calibri"/>
                <a:cs typeface="Calibri"/>
              </a:rPr>
              <a:t>is unsuccessful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>
                <a:latin typeface="Calibri"/>
                <a:cs typeface="Calibri"/>
              </a:rPr>
              <a:t>a  </a:t>
            </a:r>
            <a:r>
              <a:rPr dirty="0" sz="1350" spc="5">
                <a:latin typeface="Calibri"/>
                <a:cs typeface="Calibri"/>
              </a:rPr>
              <a:t>conflict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message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10400" y="2066925"/>
            <a:ext cx="676275" cy="10953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38990" y="2095500"/>
            <a:ext cx="561975" cy="981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31136" y="2297941"/>
            <a:ext cx="245745" cy="659765"/>
          </a:xfrm>
          <a:custGeom>
            <a:avLst/>
            <a:gdLst/>
            <a:ahLst/>
            <a:cxnLst/>
            <a:rect l="l" t="t" r="r" b="b"/>
            <a:pathLst>
              <a:path w="245745" h="659764">
                <a:moveTo>
                  <a:pt x="220980" y="581143"/>
                </a:moveTo>
                <a:lnTo>
                  <a:pt x="202935" y="587370"/>
                </a:lnTo>
                <a:lnTo>
                  <a:pt x="227716" y="659379"/>
                </a:lnTo>
                <a:lnTo>
                  <a:pt x="245729" y="653283"/>
                </a:lnTo>
                <a:lnTo>
                  <a:pt x="220980" y="581143"/>
                </a:lnTo>
                <a:close/>
              </a:path>
              <a:path w="245745" h="659764">
                <a:moveTo>
                  <a:pt x="196199" y="509134"/>
                </a:moveTo>
                <a:lnTo>
                  <a:pt x="178186" y="515361"/>
                </a:lnTo>
                <a:lnTo>
                  <a:pt x="184404" y="533268"/>
                </a:lnTo>
                <a:lnTo>
                  <a:pt x="202417" y="527172"/>
                </a:lnTo>
                <a:lnTo>
                  <a:pt x="196199" y="509134"/>
                </a:lnTo>
                <a:close/>
              </a:path>
              <a:path w="245745" h="659764">
                <a:moveTo>
                  <a:pt x="152887" y="383023"/>
                </a:moveTo>
                <a:lnTo>
                  <a:pt x="134874" y="389250"/>
                </a:lnTo>
                <a:lnTo>
                  <a:pt x="159623" y="461259"/>
                </a:lnTo>
                <a:lnTo>
                  <a:pt x="177667" y="455032"/>
                </a:lnTo>
                <a:lnTo>
                  <a:pt x="152887" y="383023"/>
                </a:lnTo>
                <a:close/>
              </a:path>
              <a:path w="245745" h="659764">
                <a:moveTo>
                  <a:pt x="128137" y="310896"/>
                </a:moveTo>
                <a:lnTo>
                  <a:pt x="110093" y="317110"/>
                </a:lnTo>
                <a:lnTo>
                  <a:pt x="116311" y="335148"/>
                </a:lnTo>
                <a:lnTo>
                  <a:pt x="134355" y="328921"/>
                </a:lnTo>
                <a:lnTo>
                  <a:pt x="128137" y="310896"/>
                </a:lnTo>
                <a:close/>
              </a:path>
              <a:path w="245745" h="659764">
                <a:moveTo>
                  <a:pt x="84825" y="184785"/>
                </a:moveTo>
                <a:lnTo>
                  <a:pt x="66781" y="190999"/>
                </a:lnTo>
                <a:lnTo>
                  <a:pt x="91561" y="263139"/>
                </a:lnTo>
                <a:lnTo>
                  <a:pt x="109606" y="256912"/>
                </a:lnTo>
                <a:lnTo>
                  <a:pt x="84825" y="184785"/>
                </a:lnTo>
                <a:close/>
              </a:path>
              <a:path w="245745" h="659764">
                <a:moveTo>
                  <a:pt x="60076" y="112776"/>
                </a:moveTo>
                <a:lnTo>
                  <a:pt x="42031" y="118990"/>
                </a:lnTo>
                <a:lnTo>
                  <a:pt x="48249" y="137028"/>
                </a:lnTo>
                <a:lnTo>
                  <a:pt x="66172" y="130801"/>
                </a:lnTo>
                <a:lnTo>
                  <a:pt x="60076" y="112776"/>
                </a:lnTo>
                <a:close/>
              </a:path>
              <a:path w="245745" h="659764">
                <a:moveTo>
                  <a:pt x="11155" y="0"/>
                </a:moveTo>
                <a:lnTo>
                  <a:pt x="0" y="84450"/>
                </a:lnTo>
                <a:lnTo>
                  <a:pt x="56868" y="64888"/>
                </a:lnTo>
                <a:lnTo>
                  <a:pt x="23500" y="64888"/>
                </a:lnTo>
                <a:lnTo>
                  <a:pt x="22860" y="63114"/>
                </a:lnTo>
                <a:lnTo>
                  <a:pt x="40873" y="57018"/>
                </a:lnTo>
                <a:lnTo>
                  <a:pt x="69275" y="57018"/>
                </a:lnTo>
                <a:lnTo>
                  <a:pt x="11155" y="0"/>
                </a:lnTo>
                <a:close/>
              </a:path>
              <a:path w="245745" h="659764">
                <a:moveTo>
                  <a:pt x="40873" y="57018"/>
                </a:moveTo>
                <a:lnTo>
                  <a:pt x="22860" y="63114"/>
                </a:lnTo>
                <a:lnTo>
                  <a:pt x="23500" y="64888"/>
                </a:lnTo>
                <a:lnTo>
                  <a:pt x="41391" y="58674"/>
                </a:lnTo>
                <a:lnTo>
                  <a:pt x="40873" y="57018"/>
                </a:lnTo>
                <a:close/>
              </a:path>
              <a:path w="245745" h="659764">
                <a:moveTo>
                  <a:pt x="69275" y="57018"/>
                </a:moveTo>
                <a:lnTo>
                  <a:pt x="40873" y="57018"/>
                </a:lnTo>
                <a:lnTo>
                  <a:pt x="41391" y="58674"/>
                </a:lnTo>
                <a:lnTo>
                  <a:pt x="23500" y="64888"/>
                </a:lnTo>
                <a:lnTo>
                  <a:pt x="56868" y="64888"/>
                </a:lnTo>
                <a:lnTo>
                  <a:pt x="71993" y="59685"/>
                </a:lnTo>
                <a:lnTo>
                  <a:pt x="69275" y="57018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61865" y="2571749"/>
            <a:ext cx="242188" cy="242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590414" y="2598989"/>
            <a:ext cx="7397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latin typeface="Calibri"/>
                <a:cs typeface="Calibri"/>
              </a:rPr>
              <a:t>Merge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Conflict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12700" marR="5080" indent="-635">
              <a:lnSpc>
                <a:spcPts val="4360"/>
              </a:lnSpc>
              <a:spcBef>
                <a:spcPts val="590"/>
              </a:spcBef>
            </a:pPr>
            <a:r>
              <a:rPr dirty="0" spc="-10"/>
              <a:t>Hands-on </a:t>
            </a:r>
            <a:r>
              <a:rPr dirty="0" spc="15"/>
              <a:t>– </a:t>
            </a:r>
            <a:r>
              <a:rPr dirty="0" spc="-25"/>
              <a:t>Simulating </a:t>
            </a:r>
            <a:r>
              <a:rPr dirty="0" spc="15"/>
              <a:t>a </a:t>
            </a:r>
            <a:r>
              <a:rPr dirty="0"/>
              <a:t>Merge  </a:t>
            </a:r>
            <a:r>
              <a:rPr dirty="0" spc="-20"/>
              <a:t>Conflict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5" y="838184"/>
            <a:ext cx="6638925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7841" y="857249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6421368" y="0"/>
                </a:moveTo>
                <a:lnTo>
                  <a:pt x="117610" y="0"/>
                </a:lnTo>
                <a:lnTo>
                  <a:pt x="71798" y="9248"/>
                </a:lnTo>
                <a:lnTo>
                  <a:pt x="34418" y="34461"/>
                </a:lnTo>
                <a:lnTo>
                  <a:pt x="9231" y="71841"/>
                </a:lnTo>
                <a:lnTo>
                  <a:pt x="0" y="117591"/>
                </a:lnTo>
                <a:lnTo>
                  <a:pt x="0" y="588142"/>
                </a:lnTo>
                <a:lnTo>
                  <a:pt x="9231" y="633892"/>
                </a:lnTo>
                <a:lnTo>
                  <a:pt x="34418" y="671272"/>
                </a:lnTo>
                <a:lnTo>
                  <a:pt x="71798" y="696485"/>
                </a:lnTo>
                <a:lnTo>
                  <a:pt x="117610" y="705733"/>
                </a:lnTo>
                <a:lnTo>
                  <a:pt x="6421368" y="705733"/>
                </a:lnTo>
                <a:lnTo>
                  <a:pt x="6467135" y="696485"/>
                </a:lnTo>
                <a:lnTo>
                  <a:pt x="6504525" y="671272"/>
                </a:lnTo>
                <a:lnTo>
                  <a:pt x="6529741" y="633892"/>
                </a:lnTo>
                <a:lnTo>
                  <a:pt x="6538990" y="588142"/>
                </a:lnTo>
                <a:lnTo>
                  <a:pt x="6538990" y="117591"/>
                </a:lnTo>
                <a:lnTo>
                  <a:pt x="6529741" y="71841"/>
                </a:lnTo>
                <a:lnTo>
                  <a:pt x="6504525" y="34461"/>
                </a:lnTo>
                <a:lnTo>
                  <a:pt x="6467135" y="9248"/>
                </a:lnTo>
                <a:lnTo>
                  <a:pt x="6421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07841" y="857250"/>
            <a:ext cx="6539230" cy="706120"/>
          </a:xfrm>
          <a:custGeom>
            <a:avLst/>
            <a:gdLst/>
            <a:ahLst/>
            <a:cxnLst/>
            <a:rect l="l" t="t" r="r" b="b"/>
            <a:pathLst>
              <a:path w="6539230" h="706119">
                <a:moveTo>
                  <a:pt x="0" y="117591"/>
                </a:moveTo>
                <a:lnTo>
                  <a:pt x="9231" y="71841"/>
                </a:lnTo>
                <a:lnTo>
                  <a:pt x="34418" y="34461"/>
                </a:lnTo>
                <a:lnTo>
                  <a:pt x="71798" y="9248"/>
                </a:lnTo>
                <a:lnTo>
                  <a:pt x="117610" y="0"/>
                </a:lnTo>
                <a:lnTo>
                  <a:pt x="6421367" y="0"/>
                </a:lnTo>
                <a:lnTo>
                  <a:pt x="6467135" y="9248"/>
                </a:lnTo>
                <a:lnTo>
                  <a:pt x="6504524" y="34461"/>
                </a:lnTo>
                <a:lnTo>
                  <a:pt x="6529741" y="71841"/>
                </a:lnTo>
                <a:lnTo>
                  <a:pt x="6538990" y="117591"/>
                </a:lnTo>
                <a:lnTo>
                  <a:pt x="6538990" y="588142"/>
                </a:lnTo>
                <a:lnTo>
                  <a:pt x="6529741" y="633892"/>
                </a:lnTo>
                <a:lnTo>
                  <a:pt x="6504524" y="671272"/>
                </a:lnTo>
                <a:lnTo>
                  <a:pt x="6467135" y="696485"/>
                </a:lnTo>
                <a:lnTo>
                  <a:pt x="6421367" y="705733"/>
                </a:lnTo>
                <a:lnTo>
                  <a:pt x="117610" y="705733"/>
                </a:lnTo>
                <a:lnTo>
                  <a:pt x="71798" y="696485"/>
                </a:lnTo>
                <a:lnTo>
                  <a:pt x="34418" y="671272"/>
                </a:lnTo>
                <a:lnTo>
                  <a:pt x="9231" y="633892"/>
                </a:lnTo>
                <a:lnTo>
                  <a:pt x="0" y="588142"/>
                </a:lnTo>
                <a:lnTo>
                  <a:pt x="0" y="1175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32791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Merge</a:t>
            </a:r>
            <a:r>
              <a:rPr dirty="0" sz="2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075" y="2257425"/>
            <a:ext cx="763905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9600" y="2271470"/>
            <a:ext cx="7563093" cy="981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42416" y="1085275"/>
            <a:ext cx="60045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message,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15">
                <a:latin typeface="Calibri"/>
                <a:cs typeface="Calibri"/>
              </a:rPr>
              <a:t>get </a:t>
            </a:r>
            <a:r>
              <a:rPr dirty="0" sz="1350" spc="-10">
                <a:latin typeface="Calibri"/>
                <a:cs typeface="Calibri"/>
              </a:rPr>
              <a:t>when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branch, </a:t>
            </a:r>
            <a:r>
              <a:rPr dirty="0" sz="1350" spc="-5">
                <a:latin typeface="Calibri"/>
                <a:cs typeface="Calibri"/>
              </a:rPr>
              <a:t>which has </a:t>
            </a:r>
            <a:r>
              <a:rPr dirty="0" sz="1350">
                <a:latin typeface="Calibri"/>
                <a:cs typeface="Calibri"/>
              </a:rPr>
              <a:t>a conflicting</a:t>
            </a:r>
            <a:r>
              <a:rPr dirty="0" sz="1350" spc="28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829" y="3337254"/>
            <a:ext cx="14103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libri"/>
                <a:cs typeface="Calibri"/>
              </a:rPr>
              <a:t>Merge </a:t>
            </a:r>
            <a:r>
              <a:rPr dirty="0" sz="1100" spc="20">
                <a:latin typeface="Calibri"/>
                <a:cs typeface="Calibri"/>
              </a:rPr>
              <a:t>Conflict</a:t>
            </a:r>
            <a:r>
              <a:rPr dirty="0" sz="1100" spc="-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Message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42212" y="1171889"/>
            <a:ext cx="573468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224405" marR="5080" indent="-221234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 spc="-20">
                <a:latin typeface="Calibri"/>
                <a:cs typeface="Calibri"/>
              </a:rPr>
              <a:t>A, </a:t>
            </a:r>
            <a:r>
              <a:rPr dirty="0" sz="1350" spc="-5">
                <a:latin typeface="Calibri"/>
                <a:cs typeface="Calibri"/>
              </a:rPr>
              <a:t>verifies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0">
                <a:latin typeface="Calibri"/>
                <a:cs typeface="Calibri"/>
              </a:rPr>
              <a:t>if </a:t>
            </a:r>
            <a:r>
              <a:rPr dirty="0" sz="1350">
                <a:latin typeface="Calibri"/>
                <a:cs typeface="Calibri"/>
              </a:rPr>
              <a:t>all </a:t>
            </a:r>
            <a:r>
              <a:rPr dirty="0" sz="1350" spc="5">
                <a:latin typeface="Calibri"/>
                <a:cs typeface="Calibri"/>
              </a:rPr>
              <a:t>looks </a:t>
            </a:r>
            <a:r>
              <a:rPr dirty="0" sz="1350" spc="-5">
                <a:latin typeface="Calibri"/>
                <a:cs typeface="Calibri"/>
              </a:rPr>
              <a:t>well, </a:t>
            </a:r>
            <a:r>
              <a:rPr dirty="0" sz="1350" spc="-20">
                <a:latin typeface="Calibri"/>
                <a:cs typeface="Calibri"/>
              </a:rPr>
              <a:t>simply </a:t>
            </a:r>
            <a:r>
              <a:rPr dirty="0" sz="1350" spc="-5">
                <a:latin typeface="Calibri"/>
                <a:cs typeface="Calibri"/>
              </a:rPr>
              <a:t>replaces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5">
                <a:latin typeface="Calibri"/>
                <a:cs typeface="Calibri"/>
              </a:rPr>
              <a:t>of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main</a:t>
            </a:r>
            <a:r>
              <a:rPr dirty="0" sz="1350" spc="4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software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31764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278" y="0"/>
                </a:moveTo>
                <a:lnTo>
                  <a:pt x="1081278" y="76200"/>
                </a:lnTo>
                <a:lnTo>
                  <a:pt x="1138428" y="47625"/>
                </a:lnTo>
                <a:lnTo>
                  <a:pt x="1093982" y="47625"/>
                </a:lnTo>
                <a:lnTo>
                  <a:pt x="1093982" y="28575"/>
                </a:lnTo>
                <a:lnTo>
                  <a:pt x="1138428" y="28575"/>
                </a:lnTo>
                <a:lnTo>
                  <a:pt x="1081278" y="0"/>
                </a:lnTo>
                <a:close/>
              </a:path>
              <a:path w="1157604" h="76200">
                <a:moveTo>
                  <a:pt x="1081278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278" y="47625"/>
                </a:lnTo>
                <a:lnTo>
                  <a:pt x="1081278" y="28575"/>
                </a:lnTo>
                <a:close/>
              </a:path>
              <a:path w="1157604" h="76200">
                <a:moveTo>
                  <a:pt x="1138428" y="28575"/>
                </a:moveTo>
                <a:lnTo>
                  <a:pt x="1093982" y="28575"/>
                </a:lnTo>
                <a:lnTo>
                  <a:pt x="1093982" y="47625"/>
                </a:lnTo>
                <a:lnTo>
                  <a:pt x="1138428" y="47625"/>
                </a:lnTo>
                <a:lnTo>
                  <a:pt x="1157478" y="38100"/>
                </a:lnTo>
                <a:lnTo>
                  <a:pt x="1138428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61687" y="3509647"/>
            <a:ext cx="4832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0368" y="3030522"/>
            <a:ext cx="474549" cy="474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731012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 </a:t>
            </a:r>
            <a:r>
              <a:rPr dirty="0" spc="20"/>
              <a:t>to </a:t>
            </a:r>
            <a:r>
              <a:rPr dirty="0" spc="5"/>
              <a:t>resolve </a:t>
            </a:r>
            <a:r>
              <a:rPr dirty="0"/>
              <a:t>Merge</a:t>
            </a:r>
            <a:r>
              <a:rPr dirty="0" spc="330"/>
              <a:t> </a:t>
            </a:r>
            <a:r>
              <a:rPr dirty="0" spc="-10"/>
              <a:t>Conflicts?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809625"/>
            <a:ext cx="7096125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41844" y="827653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6914376" y="0"/>
                </a:moveTo>
                <a:lnTo>
                  <a:pt x="86273" y="0"/>
                </a:lnTo>
                <a:lnTo>
                  <a:pt x="52691" y="6779"/>
                </a:lnTo>
                <a:lnTo>
                  <a:pt x="25268" y="25275"/>
                </a:lnTo>
                <a:lnTo>
                  <a:pt x="6779" y="52720"/>
                </a:lnTo>
                <a:lnTo>
                  <a:pt x="0" y="86349"/>
                </a:lnTo>
                <a:lnTo>
                  <a:pt x="0" y="431413"/>
                </a:lnTo>
                <a:lnTo>
                  <a:pt x="6779" y="464985"/>
                </a:lnTo>
                <a:lnTo>
                  <a:pt x="25268" y="492392"/>
                </a:lnTo>
                <a:lnTo>
                  <a:pt x="52691" y="510868"/>
                </a:lnTo>
                <a:lnTo>
                  <a:pt x="86273" y="517641"/>
                </a:lnTo>
                <a:lnTo>
                  <a:pt x="6914376" y="517641"/>
                </a:lnTo>
                <a:lnTo>
                  <a:pt x="6947966" y="510868"/>
                </a:lnTo>
                <a:lnTo>
                  <a:pt x="6975416" y="492392"/>
                </a:lnTo>
                <a:lnTo>
                  <a:pt x="6993933" y="464985"/>
                </a:lnTo>
                <a:lnTo>
                  <a:pt x="7000725" y="431413"/>
                </a:lnTo>
                <a:lnTo>
                  <a:pt x="7000725" y="86349"/>
                </a:lnTo>
                <a:lnTo>
                  <a:pt x="6993933" y="52720"/>
                </a:lnTo>
                <a:lnTo>
                  <a:pt x="6975416" y="25275"/>
                </a:lnTo>
                <a:lnTo>
                  <a:pt x="6947966" y="6779"/>
                </a:lnTo>
                <a:lnTo>
                  <a:pt x="6914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1844" y="827654"/>
            <a:ext cx="7000875" cy="518159"/>
          </a:xfrm>
          <a:custGeom>
            <a:avLst/>
            <a:gdLst/>
            <a:ahLst/>
            <a:cxnLst/>
            <a:rect l="l" t="t" r="r" b="b"/>
            <a:pathLst>
              <a:path w="7000875" h="518159">
                <a:moveTo>
                  <a:pt x="0" y="86349"/>
                </a:moveTo>
                <a:lnTo>
                  <a:pt x="6779" y="52720"/>
                </a:lnTo>
                <a:lnTo>
                  <a:pt x="25268" y="25275"/>
                </a:lnTo>
                <a:lnTo>
                  <a:pt x="52691" y="6779"/>
                </a:lnTo>
                <a:lnTo>
                  <a:pt x="86273" y="0"/>
                </a:lnTo>
                <a:lnTo>
                  <a:pt x="6914375" y="0"/>
                </a:lnTo>
                <a:lnTo>
                  <a:pt x="6947966" y="6779"/>
                </a:lnTo>
                <a:lnTo>
                  <a:pt x="6975415" y="25275"/>
                </a:lnTo>
                <a:lnTo>
                  <a:pt x="6993932" y="52720"/>
                </a:lnTo>
                <a:lnTo>
                  <a:pt x="7000725" y="86349"/>
                </a:lnTo>
                <a:lnTo>
                  <a:pt x="7000725" y="431413"/>
                </a:lnTo>
                <a:lnTo>
                  <a:pt x="6993932" y="464985"/>
                </a:lnTo>
                <a:lnTo>
                  <a:pt x="6975415" y="492392"/>
                </a:lnTo>
                <a:lnTo>
                  <a:pt x="6947966" y="510868"/>
                </a:lnTo>
                <a:lnTo>
                  <a:pt x="6914375" y="517641"/>
                </a:lnTo>
                <a:lnTo>
                  <a:pt x="86273" y="517641"/>
                </a:lnTo>
                <a:lnTo>
                  <a:pt x="52691" y="510868"/>
                </a:lnTo>
                <a:lnTo>
                  <a:pt x="25268" y="492392"/>
                </a:lnTo>
                <a:lnTo>
                  <a:pt x="6779" y="464985"/>
                </a:lnTo>
                <a:lnTo>
                  <a:pt x="0" y="431413"/>
                </a:lnTo>
                <a:lnTo>
                  <a:pt x="0" y="86349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dirty="0" sz="2750" spc="-7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8087" y="961704"/>
            <a:ext cx="6485255" cy="70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have identified,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there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conflict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should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go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ahead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use the</a:t>
            </a:r>
            <a:r>
              <a:rPr dirty="0" sz="1350" spc="-3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command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L="10160">
              <a:lnSpc>
                <a:spcPct val="100000"/>
              </a:lnSpc>
            </a:pPr>
            <a:r>
              <a:rPr dirty="0" sz="1350" spc="-5" b="1">
                <a:latin typeface="Calibri"/>
                <a:cs typeface="Calibri"/>
              </a:rPr>
              <a:t>git</a:t>
            </a:r>
            <a:r>
              <a:rPr dirty="0" sz="1350" spc="-25" b="1">
                <a:latin typeface="Calibri"/>
                <a:cs typeface="Calibri"/>
              </a:rPr>
              <a:t> </a:t>
            </a:r>
            <a:r>
              <a:rPr dirty="0" sz="1350" b="1">
                <a:latin typeface="Calibri"/>
                <a:cs typeface="Calibri"/>
              </a:rPr>
              <a:t>mergetool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0675" y="1752600"/>
            <a:ext cx="601980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1765593"/>
            <a:ext cx="5943600" cy="2390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38097" y="4420238"/>
            <a:ext cx="48748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Hit </a:t>
            </a:r>
            <a:r>
              <a:rPr dirty="0" sz="1350" spc="-5">
                <a:latin typeface="Calibri"/>
                <a:cs typeface="Calibri"/>
              </a:rPr>
              <a:t>enter </a:t>
            </a:r>
            <a:r>
              <a:rPr dirty="0" sz="1350" spc="10">
                <a:latin typeface="Calibri"/>
                <a:cs typeface="Calibri"/>
              </a:rPr>
              <a:t>after </a:t>
            </a:r>
            <a:r>
              <a:rPr dirty="0" sz="1350" spc="-15">
                <a:latin typeface="Calibri"/>
                <a:cs typeface="Calibri"/>
              </a:rPr>
              <a:t>this prompt,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10">
                <a:latin typeface="Calibri"/>
                <a:cs typeface="Calibri"/>
              </a:rPr>
              <a:t>then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-10">
                <a:latin typeface="Calibri"/>
                <a:cs typeface="Calibri"/>
              </a:rPr>
              <a:t>should </a:t>
            </a:r>
            <a:r>
              <a:rPr dirty="0" sz="1350" spc="-5">
                <a:latin typeface="Calibri"/>
                <a:cs typeface="Calibri"/>
              </a:rPr>
              <a:t>enter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20">
                <a:latin typeface="Calibri"/>
                <a:cs typeface="Calibri"/>
              </a:rPr>
              <a:t>merge</a:t>
            </a:r>
            <a:r>
              <a:rPr dirty="0" sz="1350" spc="-7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tool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dirty="0" sz="2750" spc="-7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2566" y="2363152"/>
            <a:ext cx="4175638" cy="2495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0800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95606" y="2906398"/>
            <a:ext cx="617220" cy="292100"/>
          </a:xfrm>
          <a:custGeom>
            <a:avLst/>
            <a:gdLst/>
            <a:ahLst/>
            <a:cxnLst/>
            <a:rect l="l" t="t" r="r" b="b"/>
            <a:pathLst>
              <a:path w="617219" h="292100">
                <a:moveTo>
                  <a:pt x="543648" y="25993"/>
                </a:moveTo>
                <a:lnTo>
                  <a:pt x="0" y="274701"/>
                </a:lnTo>
                <a:lnTo>
                  <a:pt x="8001" y="291964"/>
                </a:lnTo>
                <a:lnTo>
                  <a:pt x="551555" y="43259"/>
                </a:lnTo>
                <a:lnTo>
                  <a:pt x="543648" y="25993"/>
                </a:lnTo>
                <a:close/>
              </a:path>
              <a:path w="617219" h="292100">
                <a:moveTo>
                  <a:pt x="602651" y="20692"/>
                </a:moveTo>
                <a:lnTo>
                  <a:pt x="555235" y="20692"/>
                </a:lnTo>
                <a:lnTo>
                  <a:pt x="563118" y="37968"/>
                </a:lnTo>
                <a:lnTo>
                  <a:pt x="551555" y="43259"/>
                </a:lnTo>
                <a:lnTo>
                  <a:pt x="563499" y="69342"/>
                </a:lnTo>
                <a:lnTo>
                  <a:pt x="602651" y="20692"/>
                </a:lnTo>
                <a:close/>
              </a:path>
              <a:path w="617219" h="292100">
                <a:moveTo>
                  <a:pt x="555235" y="20692"/>
                </a:moveTo>
                <a:lnTo>
                  <a:pt x="543648" y="25993"/>
                </a:lnTo>
                <a:lnTo>
                  <a:pt x="551555" y="43259"/>
                </a:lnTo>
                <a:lnTo>
                  <a:pt x="563118" y="37968"/>
                </a:lnTo>
                <a:lnTo>
                  <a:pt x="555235" y="20692"/>
                </a:lnTo>
                <a:close/>
              </a:path>
              <a:path w="617219" h="292100">
                <a:moveTo>
                  <a:pt x="531744" y="0"/>
                </a:moveTo>
                <a:lnTo>
                  <a:pt x="543648" y="25993"/>
                </a:lnTo>
                <a:lnTo>
                  <a:pt x="555235" y="20692"/>
                </a:lnTo>
                <a:lnTo>
                  <a:pt x="602651" y="20692"/>
                </a:lnTo>
                <a:lnTo>
                  <a:pt x="616957" y="2916"/>
                </a:lnTo>
                <a:lnTo>
                  <a:pt x="5317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0348" y="3082605"/>
            <a:ext cx="16071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 b="1">
                <a:solidFill>
                  <a:srgbClr val="FF0000"/>
                </a:solidFill>
                <a:latin typeface="Calibri"/>
                <a:cs typeface="Calibri"/>
              </a:rPr>
              <a:t>Dev </a:t>
            </a:r>
            <a:r>
              <a:rPr dirty="0" sz="1350" b="1">
                <a:solidFill>
                  <a:srgbClr val="FF0000"/>
                </a:solidFill>
                <a:latin typeface="Calibri"/>
                <a:cs typeface="Calibri"/>
              </a:rPr>
              <a:t>1 Branch</a:t>
            </a:r>
            <a:r>
              <a:rPr dirty="0" sz="1350" spc="-7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0837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86" y="1092470"/>
                </a:lnTo>
                <a:lnTo>
                  <a:pt x="1297186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12630" y="2034920"/>
            <a:ext cx="76200" cy="328295"/>
          </a:xfrm>
          <a:custGeom>
            <a:avLst/>
            <a:gdLst/>
            <a:ahLst/>
            <a:cxnLst/>
            <a:rect l="l" t="t" r="r" b="b"/>
            <a:pathLst>
              <a:path w="76200" h="328294">
                <a:moveTo>
                  <a:pt x="28590" y="251972"/>
                </a:moveTo>
                <a:lnTo>
                  <a:pt x="0" y="251972"/>
                </a:lnTo>
                <a:lnTo>
                  <a:pt x="38100" y="328172"/>
                </a:lnTo>
                <a:lnTo>
                  <a:pt x="69854" y="264663"/>
                </a:lnTo>
                <a:lnTo>
                  <a:pt x="28590" y="264663"/>
                </a:lnTo>
                <a:lnTo>
                  <a:pt x="28590" y="251972"/>
                </a:lnTo>
                <a:close/>
              </a:path>
              <a:path w="76200" h="328294">
                <a:moveTo>
                  <a:pt x="47640" y="0"/>
                </a:moveTo>
                <a:lnTo>
                  <a:pt x="28590" y="0"/>
                </a:lnTo>
                <a:lnTo>
                  <a:pt x="28590" y="264663"/>
                </a:lnTo>
                <a:lnTo>
                  <a:pt x="47640" y="264663"/>
                </a:lnTo>
                <a:lnTo>
                  <a:pt x="47640" y="0"/>
                </a:lnTo>
                <a:close/>
              </a:path>
              <a:path w="76200" h="328294">
                <a:moveTo>
                  <a:pt x="76200" y="251972"/>
                </a:moveTo>
                <a:lnTo>
                  <a:pt x="47640" y="251972"/>
                </a:lnTo>
                <a:lnTo>
                  <a:pt x="47640" y="264663"/>
                </a:lnTo>
                <a:lnTo>
                  <a:pt x="69854" y="264663"/>
                </a:lnTo>
                <a:lnTo>
                  <a:pt x="76200" y="25197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8201" y="894013"/>
            <a:ext cx="7920355" cy="1346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625475">
              <a:lnSpc>
                <a:spcPct val="100499"/>
              </a:lnSpc>
              <a:spcBef>
                <a:spcPts val="95"/>
              </a:spcBef>
            </a:pP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merge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tool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looks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something </a:t>
            </a:r>
            <a:r>
              <a:rPr dirty="0" sz="1350" spc="-30">
                <a:solidFill>
                  <a:srgbClr val="3F3F3F"/>
                </a:solidFill>
                <a:latin typeface="Calibri"/>
                <a:cs typeface="Calibri"/>
              </a:rPr>
              <a:t>like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this, the </a:t>
            </a:r>
            <a:r>
              <a:rPr dirty="0" sz="1350" spc="10">
                <a:solidFill>
                  <a:srgbClr val="3F3F3F"/>
                </a:solidFill>
                <a:latin typeface="Calibri"/>
                <a:cs typeface="Calibri"/>
              </a:rPr>
              <a:t>top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leftmost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dirty="0" sz="1350" spc="2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Dev1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centre 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dirty="0" sz="1350" spc="2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code i.e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master’s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code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before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any commits, and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25">
                <a:solidFill>
                  <a:srgbClr val="3F3F3F"/>
                </a:solidFill>
                <a:latin typeface="Calibri"/>
                <a:cs typeface="Calibri"/>
              </a:rPr>
              <a:t>right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most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column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are 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dev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2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branch changes. The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area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below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these columns is where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dirty="0" sz="1350" spc="-30">
                <a:solidFill>
                  <a:srgbClr val="3F3F3F"/>
                </a:solidFill>
                <a:latin typeface="Calibri"/>
                <a:cs typeface="Calibri"/>
              </a:rPr>
              <a:t>make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place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where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we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merged</a:t>
            </a:r>
            <a:r>
              <a:rPr dirty="0" sz="1350" spc="12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code.</a:t>
            </a:r>
            <a:endParaRPr sz="1350">
              <a:latin typeface="Calibri"/>
              <a:cs typeface="Calibri"/>
            </a:endParaRPr>
          </a:p>
          <a:p>
            <a:pPr algn="ctr" marL="3819525">
              <a:lnSpc>
                <a:spcPts val="1600"/>
              </a:lnSpc>
              <a:spcBef>
                <a:spcPts val="690"/>
              </a:spcBef>
              <a:tabLst>
                <a:tab pos="6622415" algn="l"/>
                <a:tab pos="6786245" algn="l"/>
              </a:tabLst>
            </a:pPr>
            <a:r>
              <a:rPr dirty="0" u="sng" sz="1350" b="1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F07F09"/>
                </a:solidFill>
                <a:uFill>
                  <a:solidFill>
                    <a:srgbClr val="F07F09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350">
                <a:solidFill>
                  <a:srgbClr val="F07F09"/>
                </a:solidFill>
                <a:latin typeface="Times New Roman"/>
                <a:cs typeface="Times New Roman"/>
              </a:rPr>
              <a:t>	</a:t>
            </a:r>
            <a:r>
              <a:rPr dirty="0" sz="1350" spc="-10" b="1">
                <a:solidFill>
                  <a:srgbClr val="F07F09"/>
                </a:solidFill>
                <a:latin typeface="Calibri"/>
                <a:cs typeface="Calibri"/>
              </a:rPr>
              <a:t>Original</a:t>
            </a:r>
            <a:r>
              <a:rPr dirty="0" sz="1350" spc="-20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F07F09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  <a:p>
            <a:pPr algn="ctr" marL="6179820">
              <a:lnSpc>
                <a:spcPts val="1600"/>
              </a:lnSpc>
            </a:pPr>
            <a:r>
              <a:rPr dirty="0" sz="1350" b="1">
                <a:solidFill>
                  <a:srgbClr val="F07F09"/>
                </a:solidFill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483" y="2363068"/>
            <a:ext cx="1297305" cy="1092835"/>
          </a:xfrm>
          <a:custGeom>
            <a:avLst/>
            <a:gdLst/>
            <a:ahLst/>
            <a:cxnLst/>
            <a:rect l="l" t="t" r="r" b="b"/>
            <a:pathLst>
              <a:path w="1297304" h="1092835">
                <a:moveTo>
                  <a:pt x="0" y="1092470"/>
                </a:moveTo>
                <a:lnTo>
                  <a:pt x="1297173" y="1092470"/>
                </a:lnTo>
                <a:lnTo>
                  <a:pt x="1297173" y="0"/>
                </a:lnTo>
                <a:lnTo>
                  <a:pt x="0" y="0"/>
                </a:lnTo>
                <a:lnTo>
                  <a:pt x="0" y="1092470"/>
                </a:lnTo>
                <a:close/>
              </a:path>
            </a:pathLst>
          </a:custGeom>
          <a:ln w="38099">
            <a:solidFill>
              <a:srgbClr val="008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93651" y="2896873"/>
            <a:ext cx="610235" cy="220979"/>
          </a:xfrm>
          <a:custGeom>
            <a:avLst/>
            <a:gdLst/>
            <a:ahLst/>
            <a:cxnLst/>
            <a:rect l="l" t="t" r="r" b="b"/>
            <a:pathLst>
              <a:path w="610234" h="220980">
                <a:moveTo>
                  <a:pt x="75407" y="27227"/>
                </a:moveTo>
                <a:lnTo>
                  <a:pt x="69502" y="45229"/>
                </a:lnTo>
                <a:lnTo>
                  <a:pt x="604418" y="220717"/>
                </a:lnTo>
                <a:lnTo>
                  <a:pt x="610240" y="202560"/>
                </a:lnTo>
                <a:lnTo>
                  <a:pt x="75407" y="27227"/>
                </a:lnTo>
                <a:close/>
              </a:path>
              <a:path w="610234" h="220980">
                <a:moveTo>
                  <a:pt x="84338" y="0"/>
                </a:moveTo>
                <a:lnTo>
                  <a:pt x="0" y="12441"/>
                </a:lnTo>
                <a:lnTo>
                  <a:pt x="60594" y="72390"/>
                </a:lnTo>
                <a:lnTo>
                  <a:pt x="69502" y="45229"/>
                </a:lnTo>
                <a:lnTo>
                  <a:pt x="57424" y="41266"/>
                </a:lnTo>
                <a:lnTo>
                  <a:pt x="63246" y="23241"/>
                </a:lnTo>
                <a:lnTo>
                  <a:pt x="76715" y="23241"/>
                </a:lnTo>
                <a:lnTo>
                  <a:pt x="84338" y="0"/>
                </a:lnTo>
                <a:close/>
              </a:path>
              <a:path w="610234" h="220980">
                <a:moveTo>
                  <a:pt x="63246" y="23241"/>
                </a:moveTo>
                <a:lnTo>
                  <a:pt x="57424" y="41266"/>
                </a:lnTo>
                <a:lnTo>
                  <a:pt x="69502" y="45229"/>
                </a:lnTo>
                <a:lnTo>
                  <a:pt x="75407" y="27227"/>
                </a:lnTo>
                <a:lnTo>
                  <a:pt x="63246" y="23241"/>
                </a:lnTo>
                <a:close/>
              </a:path>
              <a:path w="610234" h="220980">
                <a:moveTo>
                  <a:pt x="76715" y="23241"/>
                </a:moveTo>
                <a:lnTo>
                  <a:pt x="63246" y="23241"/>
                </a:lnTo>
                <a:lnTo>
                  <a:pt x="75407" y="27227"/>
                </a:lnTo>
                <a:lnTo>
                  <a:pt x="76715" y="23241"/>
                </a:lnTo>
                <a:close/>
              </a:path>
            </a:pathLst>
          </a:custGeom>
          <a:solidFill>
            <a:srgbClr val="008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68850" y="3163250"/>
            <a:ext cx="16071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 b="1">
                <a:solidFill>
                  <a:srgbClr val="1B577B"/>
                </a:solidFill>
                <a:latin typeface="Calibri"/>
                <a:cs typeface="Calibri"/>
              </a:rPr>
              <a:t>Dev </a:t>
            </a:r>
            <a:r>
              <a:rPr dirty="0" sz="1350" b="1">
                <a:solidFill>
                  <a:srgbClr val="1B577B"/>
                </a:solidFill>
                <a:latin typeface="Calibri"/>
                <a:cs typeface="Calibri"/>
              </a:rPr>
              <a:t>2 Branch</a:t>
            </a:r>
            <a:r>
              <a:rPr dirty="0" sz="1350" spc="-70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577B"/>
                </a:solidFill>
                <a:latin typeface="Calibri"/>
                <a:cs typeface="Calibri"/>
              </a:rPr>
              <a:t>Changes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7526" y="3551276"/>
            <a:ext cx="2459990" cy="1180465"/>
          </a:xfrm>
          <a:custGeom>
            <a:avLst/>
            <a:gdLst/>
            <a:ahLst/>
            <a:cxnLst/>
            <a:rect l="l" t="t" r="r" b="b"/>
            <a:pathLst>
              <a:path w="2459990" h="1180464">
                <a:moveTo>
                  <a:pt x="0" y="1180206"/>
                </a:moveTo>
                <a:lnTo>
                  <a:pt x="2459867" y="1180206"/>
                </a:lnTo>
                <a:lnTo>
                  <a:pt x="2459867" y="0"/>
                </a:lnTo>
                <a:lnTo>
                  <a:pt x="0" y="0"/>
                </a:lnTo>
                <a:lnTo>
                  <a:pt x="0" y="1180206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99666" y="4488691"/>
            <a:ext cx="613410" cy="76200"/>
          </a:xfrm>
          <a:custGeom>
            <a:avLst/>
            <a:gdLst/>
            <a:ahLst/>
            <a:cxnLst/>
            <a:rect l="l" t="t" r="r" b="b"/>
            <a:pathLst>
              <a:path w="613410" h="76200">
                <a:moveTo>
                  <a:pt x="536697" y="0"/>
                </a:moveTo>
                <a:lnTo>
                  <a:pt x="536697" y="76200"/>
                </a:lnTo>
                <a:lnTo>
                  <a:pt x="593847" y="47625"/>
                </a:lnTo>
                <a:lnTo>
                  <a:pt x="549402" y="47625"/>
                </a:lnTo>
                <a:lnTo>
                  <a:pt x="549402" y="28575"/>
                </a:lnTo>
                <a:lnTo>
                  <a:pt x="593847" y="28575"/>
                </a:lnTo>
                <a:lnTo>
                  <a:pt x="536697" y="0"/>
                </a:lnTo>
                <a:close/>
              </a:path>
              <a:path w="613410" h="76200">
                <a:moveTo>
                  <a:pt x="536697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36697" y="47625"/>
                </a:lnTo>
                <a:lnTo>
                  <a:pt x="536697" y="28575"/>
                </a:lnTo>
                <a:close/>
              </a:path>
              <a:path w="613410" h="76200">
                <a:moveTo>
                  <a:pt x="593847" y="28575"/>
                </a:moveTo>
                <a:lnTo>
                  <a:pt x="549402" y="28575"/>
                </a:lnTo>
                <a:lnTo>
                  <a:pt x="549402" y="47625"/>
                </a:lnTo>
                <a:lnTo>
                  <a:pt x="593847" y="47625"/>
                </a:lnTo>
                <a:lnTo>
                  <a:pt x="612897" y="38100"/>
                </a:lnTo>
                <a:lnTo>
                  <a:pt x="593847" y="285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4158" y="4200210"/>
            <a:ext cx="156273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5" b="1">
                <a:solidFill>
                  <a:srgbClr val="C0504D"/>
                </a:solidFill>
                <a:latin typeface="Calibri"/>
                <a:cs typeface="Calibri"/>
              </a:rPr>
              <a:t>Main </a:t>
            </a:r>
            <a:r>
              <a:rPr dirty="0" sz="1350" spc="-15" b="1">
                <a:solidFill>
                  <a:srgbClr val="C0504D"/>
                </a:solidFill>
                <a:latin typeface="Calibri"/>
                <a:cs typeface="Calibri"/>
              </a:rPr>
              <a:t>file, where  </a:t>
            </a:r>
            <a:r>
              <a:rPr dirty="0" sz="1350" spc="10" b="1">
                <a:solidFill>
                  <a:srgbClr val="C0504D"/>
                </a:solidFill>
                <a:latin typeface="Calibri"/>
                <a:cs typeface="Calibri"/>
              </a:rPr>
              <a:t>changes </a:t>
            </a:r>
            <a:r>
              <a:rPr dirty="0" sz="1350" spc="-10" b="1">
                <a:solidFill>
                  <a:srgbClr val="C0504D"/>
                </a:solidFill>
                <a:latin typeface="Calibri"/>
                <a:cs typeface="Calibri"/>
              </a:rPr>
              <a:t>are</a:t>
            </a:r>
            <a:r>
              <a:rPr dirty="0" sz="1350" spc="-245" b="1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C0504D"/>
                </a:solidFill>
                <a:latin typeface="Calibri"/>
                <a:cs typeface="Calibri"/>
              </a:rPr>
              <a:t>manually  merged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19150"/>
            <a:ext cx="7839075" cy="90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7605842" y="0"/>
                </a:moveTo>
                <a:lnTo>
                  <a:pt x="134681" y="0"/>
                </a:lnTo>
                <a:lnTo>
                  <a:pt x="92114" y="6867"/>
                </a:lnTo>
                <a:lnTo>
                  <a:pt x="55142" y="25988"/>
                </a:lnTo>
                <a:lnTo>
                  <a:pt x="25987" y="55138"/>
                </a:lnTo>
                <a:lnTo>
                  <a:pt x="6866" y="92093"/>
                </a:lnTo>
                <a:lnTo>
                  <a:pt x="0" y="134630"/>
                </a:lnTo>
                <a:lnTo>
                  <a:pt x="0" y="673364"/>
                </a:lnTo>
                <a:lnTo>
                  <a:pt x="6866" y="715960"/>
                </a:lnTo>
                <a:lnTo>
                  <a:pt x="25987" y="752951"/>
                </a:lnTo>
                <a:lnTo>
                  <a:pt x="55142" y="782119"/>
                </a:lnTo>
                <a:lnTo>
                  <a:pt x="92114" y="801247"/>
                </a:lnTo>
                <a:lnTo>
                  <a:pt x="134681" y="808116"/>
                </a:lnTo>
                <a:lnTo>
                  <a:pt x="7605842" y="808116"/>
                </a:lnTo>
                <a:lnTo>
                  <a:pt x="7648425" y="801247"/>
                </a:lnTo>
                <a:lnTo>
                  <a:pt x="7685386" y="782119"/>
                </a:lnTo>
                <a:lnTo>
                  <a:pt x="7714519" y="752951"/>
                </a:lnTo>
                <a:lnTo>
                  <a:pt x="7733616" y="715960"/>
                </a:lnTo>
                <a:lnTo>
                  <a:pt x="7740472" y="673364"/>
                </a:lnTo>
                <a:lnTo>
                  <a:pt x="7740472" y="134630"/>
                </a:lnTo>
                <a:lnTo>
                  <a:pt x="7733616" y="92093"/>
                </a:lnTo>
                <a:lnTo>
                  <a:pt x="7714519" y="55138"/>
                </a:lnTo>
                <a:lnTo>
                  <a:pt x="7685386" y="25988"/>
                </a:lnTo>
                <a:lnTo>
                  <a:pt x="7648425" y="6867"/>
                </a:lnTo>
                <a:lnTo>
                  <a:pt x="7605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2891" y="839967"/>
            <a:ext cx="7740650" cy="808355"/>
          </a:xfrm>
          <a:custGeom>
            <a:avLst/>
            <a:gdLst/>
            <a:ahLst/>
            <a:cxnLst/>
            <a:rect l="l" t="t" r="r" b="b"/>
            <a:pathLst>
              <a:path w="7740650" h="808355">
                <a:moveTo>
                  <a:pt x="0" y="134630"/>
                </a:moveTo>
                <a:lnTo>
                  <a:pt x="6866" y="92093"/>
                </a:lnTo>
                <a:lnTo>
                  <a:pt x="25987" y="55138"/>
                </a:lnTo>
                <a:lnTo>
                  <a:pt x="55142" y="25988"/>
                </a:lnTo>
                <a:lnTo>
                  <a:pt x="92114" y="6867"/>
                </a:lnTo>
                <a:lnTo>
                  <a:pt x="134681" y="0"/>
                </a:lnTo>
                <a:lnTo>
                  <a:pt x="7605841" y="0"/>
                </a:lnTo>
                <a:lnTo>
                  <a:pt x="7648425" y="6867"/>
                </a:lnTo>
                <a:lnTo>
                  <a:pt x="7685386" y="25988"/>
                </a:lnTo>
                <a:lnTo>
                  <a:pt x="7714518" y="55138"/>
                </a:lnTo>
                <a:lnTo>
                  <a:pt x="7733615" y="92093"/>
                </a:lnTo>
                <a:lnTo>
                  <a:pt x="7740472" y="134630"/>
                </a:lnTo>
                <a:lnTo>
                  <a:pt x="7740472" y="673364"/>
                </a:lnTo>
                <a:lnTo>
                  <a:pt x="7733615" y="715960"/>
                </a:lnTo>
                <a:lnTo>
                  <a:pt x="7714518" y="752951"/>
                </a:lnTo>
                <a:lnTo>
                  <a:pt x="7685386" y="782119"/>
                </a:lnTo>
                <a:lnTo>
                  <a:pt x="7648425" y="801247"/>
                </a:lnTo>
                <a:lnTo>
                  <a:pt x="7605841" y="808116"/>
                </a:lnTo>
                <a:lnTo>
                  <a:pt x="134681" y="808116"/>
                </a:lnTo>
                <a:lnTo>
                  <a:pt x="92114" y="801247"/>
                </a:lnTo>
                <a:lnTo>
                  <a:pt x="55142" y="782119"/>
                </a:lnTo>
                <a:lnTo>
                  <a:pt x="25987" y="752951"/>
                </a:lnTo>
                <a:lnTo>
                  <a:pt x="6866" y="715960"/>
                </a:lnTo>
                <a:lnTo>
                  <a:pt x="0" y="673364"/>
                </a:lnTo>
                <a:lnTo>
                  <a:pt x="0" y="13463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dirty="0" sz="2750" spc="-7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926" y="990025"/>
            <a:ext cx="713422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863215" marR="5080" indent="-285115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Once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have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resolved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using </a:t>
            </a:r>
            <a:r>
              <a:rPr dirty="0" sz="1350" spc="10">
                <a:solidFill>
                  <a:srgbClr val="3F3F3F"/>
                </a:solidFill>
                <a:latin typeface="Calibri"/>
                <a:cs typeface="Calibri"/>
              </a:rPr>
              <a:t>“</a:t>
            </a:r>
            <a:r>
              <a:rPr dirty="0" sz="1350" spc="10" b="1">
                <a:solidFill>
                  <a:srgbClr val="3F3F3F"/>
                </a:solidFill>
                <a:latin typeface="Calibri"/>
                <a:cs typeface="Calibri"/>
              </a:rPr>
              <a:t>:wq”</a:t>
            </a:r>
            <a:r>
              <a:rPr dirty="0" sz="1350" spc="1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vim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command </a:t>
            </a:r>
            <a:r>
              <a:rPr dirty="0" sz="1350" spc="2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save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exit.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Do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same </a:t>
            </a:r>
            <a:r>
              <a:rPr dirty="0" sz="1350" spc="2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all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1350" spc="-14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9325" y="1952625"/>
            <a:ext cx="4562490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27707" y="1969084"/>
            <a:ext cx="4484888" cy="2824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3740" y="2809875"/>
            <a:ext cx="2038350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85650" y="2860166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1578345" y="0"/>
                </a:moveTo>
                <a:lnTo>
                  <a:pt x="315589" y="0"/>
                </a:lnTo>
                <a:lnTo>
                  <a:pt x="268963" y="3423"/>
                </a:lnTo>
                <a:lnTo>
                  <a:pt x="224458" y="13367"/>
                </a:lnTo>
                <a:lnTo>
                  <a:pt x="182563" y="29343"/>
                </a:lnTo>
                <a:lnTo>
                  <a:pt x="143766" y="50863"/>
                </a:lnTo>
                <a:lnTo>
                  <a:pt x="108556" y="77440"/>
                </a:lnTo>
                <a:lnTo>
                  <a:pt x="77422" y="108583"/>
                </a:lnTo>
                <a:lnTo>
                  <a:pt x="50853" y="143805"/>
                </a:lnTo>
                <a:lnTo>
                  <a:pt x="29338" y="182618"/>
                </a:lnTo>
                <a:lnTo>
                  <a:pt x="13365" y="224534"/>
                </a:lnTo>
                <a:lnTo>
                  <a:pt x="3422" y="269063"/>
                </a:lnTo>
                <a:lnTo>
                  <a:pt x="0" y="315717"/>
                </a:lnTo>
                <a:lnTo>
                  <a:pt x="0" y="1646276"/>
                </a:lnTo>
                <a:lnTo>
                  <a:pt x="3422" y="1692922"/>
                </a:lnTo>
                <a:lnTo>
                  <a:pt x="13365" y="1737443"/>
                </a:lnTo>
                <a:lnTo>
                  <a:pt x="29338" y="1779351"/>
                </a:lnTo>
                <a:lnTo>
                  <a:pt x="50853" y="1818158"/>
                </a:lnTo>
                <a:lnTo>
                  <a:pt x="77422" y="1853376"/>
                </a:lnTo>
                <a:lnTo>
                  <a:pt x="108556" y="1884516"/>
                </a:lnTo>
                <a:lnTo>
                  <a:pt x="143766" y="1911089"/>
                </a:lnTo>
                <a:lnTo>
                  <a:pt x="182563" y="1932607"/>
                </a:lnTo>
                <a:lnTo>
                  <a:pt x="224458" y="1948582"/>
                </a:lnTo>
                <a:lnTo>
                  <a:pt x="268963" y="1958525"/>
                </a:lnTo>
                <a:lnTo>
                  <a:pt x="315589" y="1961948"/>
                </a:lnTo>
                <a:lnTo>
                  <a:pt x="1578345" y="1961948"/>
                </a:lnTo>
                <a:lnTo>
                  <a:pt x="1624972" y="1958525"/>
                </a:lnTo>
                <a:lnTo>
                  <a:pt x="1669477" y="1948582"/>
                </a:lnTo>
                <a:lnTo>
                  <a:pt x="1711372" y="1932607"/>
                </a:lnTo>
                <a:lnTo>
                  <a:pt x="1750169" y="1911089"/>
                </a:lnTo>
                <a:lnTo>
                  <a:pt x="1785379" y="1884516"/>
                </a:lnTo>
                <a:lnTo>
                  <a:pt x="1816512" y="1853376"/>
                </a:lnTo>
                <a:lnTo>
                  <a:pt x="1843081" y="1818158"/>
                </a:lnTo>
                <a:lnTo>
                  <a:pt x="1864597" y="1779351"/>
                </a:lnTo>
                <a:lnTo>
                  <a:pt x="1880570" y="1737443"/>
                </a:lnTo>
                <a:lnTo>
                  <a:pt x="1890513" y="1692922"/>
                </a:lnTo>
                <a:lnTo>
                  <a:pt x="1893935" y="1646276"/>
                </a:lnTo>
                <a:lnTo>
                  <a:pt x="1893935" y="315717"/>
                </a:lnTo>
                <a:lnTo>
                  <a:pt x="1890513" y="269063"/>
                </a:lnTo>
                <a:lnTo>
                  <a:pt x="1880570" y="224534"/>
                </a:lnTo>
                <a:lnTo>
                  <a:pt x="1864597" y="182618"/>
                </a:lnTo>
                <a:lnTo>
                  <a:pt x="1843081" y="143805"/>
                </a:lnTo>
                <a:lnTo>
                  <a:pt x="1816512" y="108583"/>
                </a:lnTo>
                <a:lnTo>
                  <a:pt x="1785379" y="77440"/>
                </a:lnTo>
                <a:lnTo>
                  <a:pt x="1750169" y="50863"/>
                </a:lnTo>
                <a:lnTo>
                  <a:pt x="1711372" y="29343"/>
                </a:lnTo>
                <a:lnTo>
                  <a:pt x="1669477" y="13367"/>
                </a:lnTo>
                <a:lnTo>
                  <a:pt x="1624972" y="3423"/>
                </a:lnTo>
                <a:lnTo>
                  <a:pt x="1578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5650" y="2860167"/>
            <a:ext cx="1894205" cy="1962150"/>
          </a:xfrm>
          <a:custGeom>
            <a:avLst/>
            <a:gdLst/>
            <a:ahLst/>
            <a:cxnLst/>
            <a:rect l="l" t="t" r="r" b="b"/>
            <a:pathLst>
              <a:path w="1894204" h="1962150">
                <a:moveTo>
                  <a:pt x="0" y="315717"/>
                </a:moveTo>
                <a:lnTo>
                  <a:pt x="3422" y="269063"/>
                </a:lnTo>
                <a:lnTo>
                  <a:pt x="13365" y="224534"/>
                </a:lnTo>
                <a:lnTo>
                  <a:pt x="29338" y="182618"/>
                </a:lnTo>
                <a:lnTo>
                  <a:pt x="50853" y="143805"/>
                </a:lnTo>
                <a:lnTo>
                  <a:pt x="77422" y="108583"/>
                </a:lnTo>
                <a:lnTo>
                  <a:pt x="108556" y="77440"/>
                </a:lnTo>
                <a:lnTo>
                  <a:pt x="143766" y="50863"/>
                </a:lnTo>
                <a:lnTo>
                  <a:pt x="182563" y="29343"/>
                </a:lnTo>
                <a:lnTo>
                  <a:pt x="224458" y="13367"/>
                </a:lnTo>
                <a:lnTo>
                  <a:pt x="268963" y="3423"/>
                </a:lnTo>
                <a:lnTo>
                  <a:pt x="315589" y="0"/>
                </a:lnTo>
                <a:lnTo>
                  <a:pt x="1578345" y="0"/>
                </a:lnTo>
                <a:lnTo>
                  <a:pt x="1624972" y="3423"/>
                </a:lnTo>
                <a:lnTo>
                  <a:pt x="1669477" y="13367"/>
                </a:lnTo>
                <a:lnTo>
                  <a:pt x="1711372" y="29343"/>
                </a:lnTo>
                <a:lnTo>
                  <a:pt x="1750169" y="50863"/>
                </a:lnTo>
                <a:lnTo>
                  <a:pt x="1785379" y="77440"/>
                </a:lnTo>
                <a:lnTo>
                  <a:pt x="1816512" y="108583"/>
                </a:lnTo>
                <a:lnTo>
                  <a:pt x="1843081" y="143805"/>
                </a:lnTo>
                <a:lnTo>
                  <a:pt x="1864597" y="182618"/>
                </a:lnTo>
                <a:lnTo>
                  <a:pt x="1880570" y="224534"/>
                </a:lnTo>
                <a:lnTo>
                  <a:pt x="1890512" y="269063"/>
                </a:lnTo>
                <a:lnTo>
                  <a:pt x="1893935" y="315717"/>
                </a:lnTo>
                <a:lnTo>
                  <a:pt x="1893935" y="1646276"/>
                </a:lnTo>
                <a:lnTo>
                  <a:pt x="1890512" y="1692921"/>
                </a:lnTo>
                <a:lnTo>
                  <a:pt x="1880570" y="1737443"/>
                </a:lnTo>
                <a:lnTo>
                  <a:pt x="1864597" y="1779351"/>
                </a:lnTo>
                <a:lnTo>
                  <a:pt x="1843081" y="1818158"/>
                </a:lnTo>
                <a:lnTo>
                  <a:pt x="1816512" y="1853376"/>
                </a:lnTo>
                <a:lnTo>
                  <a:pt x="1785379" y="1884516"/>
                </a:lnTo>
                <a:lnTo>
                  <a:pt x="1750169" y="1911089"/>
                </a:lnTo>
                <a:lnTo>
                  <a:pt x="1711372" y="1932607"/>
                </a:lnTo>
                <a:lnTo>
                  <a:pt x="1669477" y="1948582"/>
                </a:lnTo>
                <a:lnTo>
                  <a:pt x="1624972" y="1958525"/>
                </a:lnTo>
                <a:lnTo>
                  <a:pt x="1578345" y="1961948"/>
                </a:lnTo>
                <a:lnTo>
                  <a:pt x="315589" y="1961948"/>
                </a:lnTo>
                <a:lnTo>
                  <a:pt x="268963" y="1958525"/>
                </a:lnTo>
                <a:lnTo>
                  <a:pt x="224458" y="1948582"/>
                </a:lnTo>
                <a:lnTo>
                  <a:pt x="182563" y="1932607"/>
                </a:lnTo>
                <a:lnTo>
                  <a:pt x="143766" y="1911089"/>
                </a:lnTo>
                <a:lnTo>
                  <a:pt x="108556" y="1884516"/>
                </a:lnTo>
                <a:lnTo>
                  <a:pt x="77422" y="1853376"/>
                </a:lnTo>
                <a:lnTo>
                  <a:pt x="50853" y="1818158"/>
                </a:lnTo>
                <a:lnTo>
                  <a:pt x="29338" y="1779351"/>
                </a:lnTo>
                <a:lnTo>
                  <a:pt x="13365" y="1737443"/>
                </a:lnTo>
                <a:lnTo>
                  <a:pt x="3422" y="1692921"/>
                </a:lnTo>
                <a:lnTo>
                  <a:pt x="0" y="1646276"/>
                </a:lnTo>
                <a:lnTo>
                  <a:pt x="0" y="315717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819134"/>
            <a:ext cx="7839075" cy="88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7609408" y="0"/>
                </a:moveTo>
                <a:lnTo>
                  <a:pt x="131146" y="0"/>
                </a:lnTo>
                <a:lnTo>
                  <a:pt x="80099" y="10300"/>
                </a:lnTo>
                <a:lnTo>
                  <a:pt x="38413" y="38400"/>
                </a:lnTo>
                <a:lnTo>
                  <a:pt x="10306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06" y="706734"/>
                </a:lnTo>
                <a:lnTo>
                  <a:pt x="38413" y="748394"/>
                </a:lnTo>
                <a:lnTo>
                  <a:pt x="80099" y="776481"/>
                </a:lnTo>
                <a:lnTo>
                  <a:pt x="131146" y="786780"/>
                </a:lnTo>
                <a:lnTo>
                  <a:pt x="7609408" y="786780"/>
                </a:lnTo>
                <a:lnTo>
                  <a:pt x="7660426" y="776481"/>
                </a:lnTo>
                <a:lnTo>
                  <a:pt x="7702086" y="748394"/>
                </a:lnTo>
                <a:lnTo>
                  <a:pt x="7730173" y="706734"/>
                </a:lnTo>
                <a:lnTo>
                  <a:pt x="7740472" y="655716"/>
                </a:lnTo>
                <a:lnTo>
                  <a:pt x="7740472" y="131185"/>
                </a:lnTo>
                <a:lnTo>
                  <a:pt x="7730173" y="80097"/>
                </a:lnTo>
                <a:lnTo>
                  <a:pt x="7702086" y="38400"/>
                </a:lnTo>
                <a:lnTo>
                  <a:pt x="7660426" y="10300"/>
                </a:lnTo>
                <a:lnTo>
                  <a:pt x="7609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2891" y="839967"/>
            <a:ext cx="7740650" cy="787400"/>
          </a:xfrm>
          <a:custGeom>
            <a:avLst/>
            <a:gdLst/>
            <a:ahLst/>
            <a:cxnLst/>
            <a:rect l="l" t="t" r="r" b="b"/>
            <a:pathLst>
              <a:path w="7740650" h="787400">
                <a:moveTo>
                  <a:pt x="0" y="131185"/>
                </a:moveTo>
                <a:lnTo>
                  <a:pt x="10306" y="80097"/>
                </a:lnTo>
                <a:lnTo>
                  <a:pt x="38413" y="38400"/>
                </a:lnTo>
                <a:lnTo>
                  <a:pt x="80099" y="10300"/>
                </a:lnTo>
                <a:lnTo>
                  <a:pt x="131146" y="0"/>
                </a:lnTo>
                <a:lnTo>
                  <a:pt x="7609408" y="0"/>
                </a:lnTo>
                <a:lnTo>
                  <a:pt x="7660426" y="10300"/>
                </a:lnTo>
                <a:lnTo>
                  <a:pt x="7702086" y="38400"/>
                </a:lnTo>
                <a:lnTo>
                  <a:pt x="7730173" y="80097"/>
                </a:lnTo>
                <a:lnTo>
                  <a:pt x="7740472" y="131185"/>
                </a:lnTo>
                <a:lnTo>
                  <a:pt x="7740472" y="655716"/>
                </a:lnTo>
                <a:lnTo>
                  <a:pt x="7730173" y="706734"/>
                </a:lnTo>
                <a:lnTo>
                  <a:pt x="7702086" y="748394"/>
                </a:lnTo>
                <a:lnTo>
                  <a:pt x="7660426" y="776481"/>
                </a:lnTo>
                <a:lnTo>
                  <a:pt x="7609408" y="786780"/>
                </a:lnTo>
                <a:lnTo>
                  <a:pt x="131146" y="786780"/>
                </a:lnTo>
                <a:lnTo>
                  <a:pt x="80099" y="776481"/>
                </a:lnTo>
                <a:lnTo>
                  <a:pt x="38413" y="748394"/>
                </a:lnTo>
                <a:lnTo>
                  <a:pt x="10306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78726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dirty="0" sz="2750" spc="-7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502" y="990025"/>
            <a:ext cx="706628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After</a:t>
            </a:r>
            <a:r>
              <a:rPr dirty="0" sz="1350" spc="-3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this</a:t>
            </a:r>
            <a:r>
              <a:rPr dirty="0" sz="1350" spc="7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step,</a:t>
            </a:r>
            <a:r>
              <a:rPr dirty="0" sz="135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1350" spc="7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status</a:t>
            </a:r>
            <a:r>
              <a:rPr dirty="0" sz="1350" spc="-8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dirty="0" sz="1350" spc="-4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dirty="0" sz="1350" spc="-3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3F3F3F"/>
                </a:solidFill>
                <a:latin typeface="Calibri"/>
                <a:cs typeface="Calibri"/>
              </a:rPr>
              <a:t>local</a:t>
            </a:r>
            <a:r>
              <a:rPr dirty="0" sz="1350" spc="-9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you</a:t>
            </a:r>
            <a:r>
              <a:rPr dirty="0" sz="1350" spc="-3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dirty="0" sz="135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1350" spc="7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dirty="0" sz="1350" spc="-8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dirty="0" sz="1350" spc="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conflict</a:t>
            </a:r>
            <a:r>
              <a:rPr dirty="0" sz="1350" spc="-8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has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 been</a:t>
            </a:r>
            <a:r>
              <a:rPr dirty="0" sz="1350" spc="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modified  successfully and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merged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with </a:t>
            </a:r>
            <a:r>
              <a:rPr dirty="0" sz="1350" spc="-30">
                <a:solidFill>
                  <a:srgbClr val="3F3F3F"/>
                </a:solidFill>
                <a:latin typeface="Calibri"/>
                <a:cs typeface="Calibri"/>
              </a:rPr>
              <a:t>master.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This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modified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now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committed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1350" spc="114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8350" y="1933575"/>
            <a:ext cx="4838684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53462" y="1944663"/>
            <a:ext cx="4750064" cy="2808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56175" y="3944947"/>
            <a:ext cx="1669414" cy="777240"/>
          </a:xfrm>
          <a:custGeom>
            <a:avLst/>
            <a:gdLst/>
            <a:ahLst/>
            <a:cxnLst/>
            <a:rect l="l" t="t" r="r" b="b"/>
            <a:pathLst>
              <a:path w="1669414" h="777239">
                <a:moveTo>
                  <a:pt x="0" y="777084"/>
                </a:moveTo>
                <a:lnTo>
                  <a:pt x="1669292" y="777084"/>
                </a:lnTo>
                <a:lnTo>
                  <a:pt x="1669292" y="0"/>
                </a:lnTo>
                <a:lnTo>
                  <a:pt x="0" y="0"/>
                </a:lnTo>
                <a:lnTo>
                  <a:pt x="0" y="77708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25467" y="4265426"/>
            <a:ext cx="2860675" cy="76200"/>
          </a:xfrm>
          <a:custGeom>
            <a:avLst/>
            <a:gdLst/>
            <a:ahLst/>
            <a:cxnLst/>
            <a:rect l="l" t="t" r="r" b="b"/>
            <a:pathLst>
              <a:path w="2860675" h="76200">
                <a:moveTo>
                  <a:pt x="2783982" y="0"/>
                </a:moveTo>
                <a:lnTo>
                  <a:pt x="2783982" y="76200"/>
                </a:lnTo>
                <a:lnTo>
                  <a:pt x="2841132" y="47625"/>
                </a:lnTo>
                <a:lnTo>
                  <a:pt x="2796671" y="47625"/>
                </a:lnTo>
                <a:lnTo>
                  <a:pt x="2796671" y="28575"/>
                </a:lnTo>
                <a:lnTo>
                  <a:pt x="2841132" y="28575"/>
                </a:lnTo>
                <a:lnTo>
                  <a:pt x="2783982" y="0"/>
                </a:lnTo>
                <a:close/>
              </a:path>
              <a:path w="2860675" h="76200">
                <a:moveTo>
                  <a:pt x="278398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783982" y="47625"/>
                </a:lnTo>
                <a:lnTo>
                  <a:pt x="2783982" y="28575"/>
                </a:lnTo>
                <a:close/>
              </a:path>
              <a:path w="2860675" h="76200">
                <a:moveTo>
                  <a:pt x="2841132" y="28575"/>
                </a:moveTo>
                <a:lnTo>
                  <a:pt x="2796671" y="28575"/>
                </a:lnTo>
                <a:lnTo>
                  <a:pt x="2796671" y="47625"/>
                </a:lnTo>
                <a:lnTo>
                  <a:pt x="2841132" y="47625"/>
                </a:lnTo>
                <a:lnTo>
                  <a:pt x="2860182" y="38100"/>
                </a:lnTo>
                <a:lnTo>
                  <a:pt x="2841132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76775" y="3023550"/>
            <a:ext cx="155892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There will </a:t>
            </a:r>
            <a:r>
              <a:rPr dirty="0" sz="1350" spc="-2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some 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other files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which</a:t>
            </a:r>
            <a:r>
              <a:rPr dirty="0" sz="1350" spc="-7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have  been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created,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these 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files are a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copy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original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files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which 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have been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changed,  </a:t>
            </a:r>
            <a:r>
              <a:rPr dirty="0" sz="1350" spc="5">
                <a:solidFill>
                  <a:srgbClr val="3F3F3F"/>
                </a:solidFill>
                <a:latin typeface="Calibri"/>
                <a:cs typeface="Calibri"/>
              </a:rPr>
              <a:t>you 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delete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them, 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if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not</a:t>
            </a:r>
            <a:r>
              <a:rPr dirty="0" sz="1350" spc="2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needed.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350" y="819134"/>
            <a:ext cx="4838700" cy="88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4619009" y="0"/>
                </a:moveTo>
                <a:lnTo>
                  <a:pt x="131195" y="0"/>
                </a:lnTo>
                <a:lnTo>
                  <a:pt x="80156" y="10300"/>
                </a:lnTo>
                <a:lnTo>
                  <a:pt x="38451" y="38400"/>
                </a:lnTo>
                <a:lnTo>
                  <a:pt x="10319" y="80097"/>
                </a:lnTo>
                <a:lnTo>
                  <a:pt x="0" y="131185"/>
                </a:lnTo>
                <a:lnTo>
                  <a:pt x="0" y="655716"/>
                </a:lnTo>
                <a:lnTo>
                  <a:pt x="10319" y="706734"/>
                </a:lnTo>
                <a:lnTo>
                  <a:pt x="38451" y="748394"/>
                </a:lnTo>
                <a:lnTo>
                  <a:pt x="80156" y="776481"/>
                </a:lnTo>
                <a:lnTo>
                  <a:pt x="131195" y="786780"/>
                </a:lnTo>
                <a:lnTo>
                  <a:pt x="4619009" y="786780"/>
                </a:lnTo>
                <a:lnTo>
                  <a:pt x="4670027" y="776481"/>
                </a:lnTo>
                <a:lnTo>
                  <a:pt x="4711687" y="748394"/>
                </a:lnTo>
                <a:lnTo>
                  <a:pt x="4739774" y="706734"/>
                </a:lnTo>
                <a:lnTo>
                  <a:pt x="4750073" y="655716"/>
                </a:lnTo>
                <a:lnTo>
                  <a:pt x="4750073" y="131185"/>
                </a:lnTo>
                <a:lnTo>
                  <a:pt x="4739774" y="80097"/>
                </a:lnTo>
                <a:lnTo>
                  <a:pt x="4711687" y="38400"/>
                </a:lnTo>
                <a:lnTo>
                  <a:pt x="4670027" y="10300"/>
                </a:lnTo>
                <a:lnTo>
                  <a:pt x="4619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3458" y="839967"/>
            <a:ext cx="4750435" cy="787400"/>
          </a:xfrm>
          <a:custGeom>
            <a:avLst/>
            <a:gdLst/>
            <a:ahLst/>
            <a:cxnLst/>
            <a:rect l="l" t="t" r="r" b="b"/>
            <a:pathLst>
              <a:path w="4750434" h="787400">
                <a:moveTo>
                  <a:pt x="0" y="131185"/>
                </a:moveTo>
                <a:lnTo>
                  <a:pt x="10319" y="80097"/>
                </a:lnTo>
                <a:lnTo>
                  <a:pt x="38451" y="38400"/>
                </a:lnTo>
                <a:lnTo>
                  <a:pt x="80156" y="10300"/>
                </a:lnTo>
                <a:lnTo>
                  <a:pt x="131195" y="0"/>
                </a:lnTo>
                <a:lnTo>
                  <a:pt x="4619009" y="0"/>
                </a:lnTo>
                <a:lnTo>
                  <a:pt x="4670027" y="10300"/>
                </a:lnTo>
                <a:lnTo>
                  <a:pt x="4711687" y="38400"/>
                </a:lnTo>
                <a:lnTo>
                  <a:pt x="4739774" y="80097"/>
                </a:lnTo>
                <a:lnTo>
                  <a:pt x="4750073" y="131185"/>
                </a:lnTo>
                <a:lnTo>
                  <a:pt x="4750073" y="655716"/>
                </a:lnTo>
                <a:lnTo>
                  <a:pt x="4739774" y="706734"/>
                </a:lnTo>
                <a:lnTo>
                  <a:pt x="4711687" y="748394"/>
                </a:lnTo>
                <a:lnTo>
                  <a:pt x="4670027" y="776481"/>
                </a:lnTo>
                <a:lnTo>
                  <a:pt x="4619009" y="786780"/>
                </a:lnTo>
                <a:lnTo>
                  <a:pt x="131195" y="786780"/>
                </a:lnTo>
                <a:lnTo>
                  <a:pt x="80156" y="776481"/>
                </a:lnTo>
                <a:lnTo>
                  <a:pt x="38451" y="748394"/>
                </a:lnTo>
                <a:lnTo>
                  <a:pt x="10319" y="706734"/>
                </a:lnTo>
                <a:lnTo>
                  <a:pt x="0" y="655716"/>
                </a:lnTo>
                <a:lnTo>
                  <a:pt x="0" y="13118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478726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to resolve Merge</a:t>
            </a:r>
            <a:r>
              <a:rPr dirty="0" sz="2750" spc="-7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Conflicts?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397" y="1012250"/>
            <a:ext cx="4058285" cy="4318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099185" marR="5080" indent="-1087120">
              <a:lnSpc>
                <a:spcPts val="1580"/>
              </a:lnSpc>
              <a:spcBef>
                <a:spcPts val="185"/>
              </a:spcBef>
            </a:pP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Finally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commit your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changes,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branch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then </a:t>
            </a:r>
            <a:r>
              <a:rPr dirty="0" sz="1350" spc="-25">
                <a:solidFill>
                  <a:srgbClr val="3F3F3F"/>
                </a:solidFill>
                <a:latin typeface="Calibri"/>
                <a:cs typeface="Calibri"/>
              </a:rPr>
              <a:t>push  </a:t>
            </a:r>
            <a:r>
              <a:rPr dirty="0" sz="1350" spc="-1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dirty="0" sz="135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dirty="0" sz="1350" spc="-15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remote</a:t>
            </a:r>
            <a:r>
              <a:rPr dirty="0" sz="1350" spc="1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4950" y="1762125"/>
            <a:ext cx="5867400" cy="296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18032" y="1773542"/>
            <a:ext cx="5788273" cy="2879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524129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5"/>
              <a:t>Collaboration </a:t>
            </a:r>
            <a:r>
              <a:rPr dirty="0" spc="-20"/>
              <a:t>in</a:t>
            </a:r>
            <a:r>
              <a:rPr dirty="0" spc="305"/>
              <a:t> </a:t>
            </a:r>
            <a:r>
              <a:rPr dirty="0" spc="-20"/>
              <a:t>GitHub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575" y="971565"/>
            <a:ext cx="7058040" cy="10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91636" y="985905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6807717" y="0"/>
                </a:moveTo>
                <a:lnTo>
                  <a:pt x="157234" y="0"/>
                </a:lnTo>
                <a:lnTo>
                  <a:pt x="107543" y="8022"/>
                </a:lnTo>
                <a:lnTo>
                  <a:pt x="64381" y="30357"/>
                </a:lnTo>
                <a:lnTo>
                  <a:pt x="30342" y="64401"/>
                </a:lnTo>
                <a:lnTo>
                  <a:pt x="8017" y="107554"/>
                </a:lnTo>
                <a:lnTo>
                  <a:pt x="0" y="157215"/>
                </a:lnTo>
                <a:lnTo>
                  <a:pt x="0" y="786384"/>
                </a:lnTo>
                <a:lnTo>
                  <a:pt x="8017" y="836091"/>
                </a:lnTo>
                <a:lnTo>
                  <a:pt x="30342" y="879250"/>
                </a:lnTo>
                <a:lnTo>
                  <a:pt x="64381" y="913277"/>
                </a:lnTo>
                <a:lnTo>
                  <a:pt x="107543" y="935588"/>
                </a:lnTo>
                <a:lnTo>
                  <a:pt x="157234" y="943599"/>
                </a:lnTo>
                <a:lnTo>
                  <a:pt x="6807717" y="943599"/>
                </a:lnTo>
                <a:lnTo>
                  <a:pt x="6857437" y="935588"/>
                </a:lnTo>
                <a:lnTo>
                  <a:pt x="6900627" y="913277"/>
                </a:lnTo>
                <a:lnTo>
                  <a:pt x="6934690" y="879250"/>
                </a:lnTo>
                <a:lnTo>
                  <a:pt x="6957031" y="836091"/>
                </a:lnTo>
                <a:lnTo>
                  <a:pt x="6965055" y="786384"/>
                </a:lnTo>
                <a:lnTo>
                  <a:pt x="6965055" y="157215"/>
                </a:lnTo>
                <a:lnTo>
                  <a:pt x="6957031" y="107554"/>
                </a:lnTo>
                <a:lnTo>
                  <a:pt x="6934690" y="64401"/>
                </a:lnTo>
                <a:lnTo>
                  <a:pt x="6900627" y="30357"/>
                </a:lnTo>
                <a:lnTo>
                  <a:pt x="6857437" y="8022"/>
                </a:lnTo>
                <a:lnTo>
                  <a:pt x="68077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1636" y="985906"/>
            <a:ext cx="6965315" cy="943610"/>
          </a:xfrm>
          <a:custGeom>
            <a:avLst/>
            <a:gdLst/>
            <a:ahLst/>
            <a:cxnLst/>
            <a:rect l="l" t="t" r="r" b="b"/>
            <a:pathLst>
              <a:path w="6965315" h="943610">
                <a:moveTo>
                  <a:pt x="0" y="157215"/>
                </a:moveTo>
                <a:lnTo>
                  <a:pt x="8017" y="107554"/>
                </a:lnTo>
                <a:lnTo>
                  <a:pt x="30342" y="64401"/>
                </a:lnTo>
                <a:lnTo>
                  <a:pt x="64381" y="30357"/>
                </a:lnTo>
                <a:lnTo>
                  <a:pt x="107543" y="8022"/>
                </a:lnTo>
                <a:lnTo>
                  <a:pt x="157234" y="0"/>
                </a:lnTo>
                <a:lnTo>
                  <a:pt x="6807716" y="0"/>
                </a:lnTo>
                <a:lnTo>
                  <a:pt x="6857437" y="8022"/>
                </a:lnTo>
                <a:lnTo>
                  <a:pt x="6900626" y="30357"/>
                </a:lnTo>
                <a:lnTo>
                  <a:pt x="6934689" y="64401"/>
                </a:lnTo>
                <a:lnTo>
                  <a:pt x="6957030" y="107554"/>
                </a:lnTo>
                <a:lnTo>
                  <a:pt x="6965054" y="157215"/>
                </a:lnTo>
                <a:lnTo>
                  <a:pt x="6965054" y="786383"/>
                </a:lnTo>
                <a:lnTo>
                  <a:pt x="6957030" y="836091"/>
                </a:lnTo>
                <a:lnTo>
                  <a:pt x="6934689" y="879250"/>
                </a:lnTo>
                <a:lnTo>
                  <a:pt x="6900626" y="913277"/>
                </a:lnTo>
                <a:lnTo>
                  <a:pt x="6857437" y="935588"/>
                </a:lnTo>
                <a:lnTo>
                  <a:pt x="6807716" y="943599"/>
                </a:lnTo>
                <a:lnTo>
                  <a:pt x="157234" y="943599"/>
                </a:lnTo>
                <a:lnTo>
                  <a:pt x="107543" y="935588"/>
                </a:lnTo>
                <a:lnTo>
                  <a:pt x="64381" y="913277"/>
                </a:lnTo>
                <a:lnTo>
                  <a:pt x="30342" y="879250"/>
                </a:lnTo>
                <a:lnTo>
                  <a:pt x="8017" y="836091"/>
                </a:lnTo>
                <a:lnTo>
                  <a:pt x="0" y="786383"/>
                </a:lnTo>
                <a:lnTo>
                  <a:pt x="0" y="157215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349885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2750" spc="14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911" y="1229674"/>
            <a:ext cx="595820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61745" marR="5080" indent="-1249680">
              <a:lnSpc>
                <a:spcPts val="1580"/>
              </a:lnSpc>
              <a:spcBef>
                <a:spcPts val="185"/>
              </a:spcBef>
            </a:pPr>
            <a:r>
              <a:rPr dirty="0" sz="1350" spc="5">
                <a:latin typeface="Calibri"/>
                <a:cs typeface="Calibri"/>
              </a:rPr>
              <a:t>Collaboration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20">
                <a:latin typeface="Calibri"/>
                <a:cs typeface="Calibri"/>
              </a:rPr>
              <a:t>GitHub </a:t>
            </a:r>
            <a:r>
              <a:rPr dirty="0" sz="1350" spc="-10">
                <a:latin typeface="Calibri"/>
                <a:cs typeface="Calibri"/>
              </a:rPr>
              <a:t>is very important </a:t>
            </a:r>
            <a:r>
              <a:rPr dirty="0" sz="1350">
                <a:latin typeface="Calibri"/>
                <a:cs typeface="Calibri"/>
              </a:rPr>
              <a:t>aspect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5">
                <a:latin typeface="Calibri"/>
                <a:cs typeface="Calibri"/>
              </a:rPr>
              <a:t>Software </a:t>
            </a:r>
            <a:r>
              <a:rPr dirty="0" sz="1350" spc="-10">
                <a:latin typeface="Calibri"/>
                <a:cs typeface="Calibri"/>
              </a:rPr>
              <a:t>Development. </a:t>
            </a:r>
            <a:r>
              <a:rPr dirty="0" sz="1350" spc="15">
                <a:latin typeface="Calibri"/>
                <a:cs typeface="Calibri"/>
              </a:rPr>
              <a:t>It </a:t>
            </a:r>
            <a:r>
              <a:rPr dirty="0" sz="1350" spc="-10">
                <a:latin typeface="Calibri"/>
                <a:cs typeface="Calibri"/>
              </a:rPr>
              <a:t>enables  developers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parallelly </a:t>
            </a:r>
            <a:r>
              <a:rPr dirty="0" sz="1350" spc="5">
                <a:latin typeface="Calibri"/>
                <a:cs typeface="Calibri"/>
              </a:rPr>
              <a:t>work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same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800" y="2400449"/>
            <a:ext cx="2504578" cy="214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4881" y="120444"/>
            <a:ext cx="1360551" cy="47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323" y="737372"/>
            <a:ext cx="8543290" cy="0"/>
          </a:xfrm>
          <a:custGeom>
            <a:avLst/>
            <a:gdLst/>
            <a:ahLst/>
            <a:cxnLst/>
            <a:rect l="l" t="t" r="r" b="b"/>
            <a:pathLst>
              <a:path w="8543290" h="0">
                <a:moveTo>
                  <a:pt x="854309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5905" y="183256"/>
            <a:ext cx="506984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2750" spc="14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7425" y="1171575"/>
            <a:ext cx="1019175" cy="96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66950" y="1123950"/>
            <a:ext cx="1114425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8093" y="118298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69" h="876300">
                <a:moveTo>
                  <a:pt x="470285" y="0"/>
                </a:moveTo>
                <a:lnTo>
                  <a:pt x="422182" y="2261"/>
                </a:lnTo>
                <a:lnTo>
                  <a:pt x="375474" y="8899"/>
                </a:lnTo>
                <a:lnTo>
                  <a:pt x="330395" y="19693"/>
                </a:lnTo>
                <a:lnTo>
                  <a:pt x="287182" y="34423"/>
                </a:lnTo>
                <a:lnTo>
                  <a:pt x="246070" y="52870"/>
                </a:lnTo>
                <a:lnTo>
                  <a:pt x="207295" y="74813"/>
                </a:lnTo>
                <a:lnTo>
                  <a:pt x="171094" y="100033"/>
                </a:lnTo>
                <a:lnTo>
                  <a:pt x="137701" y="128309"/>
                </a:lnTo>
                <a:lnTo>
                  <a:pt x="107354" y="159421"/>
                </a:lnTo>
                <a:lnTo>
                  <a:pt x="80288" y="193150"/>
                </a:lnTo>
                <a:lnTo>
                  <a:pt x="56738" y="229275"/>
                </a:lnTo>
                <a:lnTo>
                  <a:pt x="36941" y="267577"/>
                </a:lnTo>
                <a:lnTo>
                  <a:pt x="21133" y="307836"/>
                </a:lnTo>
                <a:lnTo>
                  <a:pt x="9549" y="349830"/>
                </a:lnTo>
                <a:lnTo>
                  <a:pt x="2426" y="393342"/>
                </a:lnTo>
                <a:lnTo>
                  <a:pt x="0" y="438150"/>
                </a:lnTo>
                <a:lnTo>
                  <a:pt x="2426" y="482942"/>
                </a:lnTo>
                <a:lnTo>
                  <a:pt x="9549" y="526442"/>
                </a:lnTo>
                <a:lnTo>
                  <a:pt x="21133" y="568430"/>
                </a:lnTo>
                <a:lnTo>
                  <a:pt x="36941" y="608683"/>
                </a:lnTo>
                <a:lnTo>
                  <a:pt x="56738" y="646983"/>
                </a:lnTo>
                <a:lnTo>
                  <a:pt x="80288" y="683109"/>
                </a:lnTo>
                <a:lnTo>
                  <a:pt x="107354" y="716840"/>
                </a:lnTo>
                <a:lnTo>
                  <a:pt x="137701" y="747956"/>
                </a:lnTo>
                <a:lnTo>
                  <a:pt x="171094" y="776237"/>
                </a:lnTo>
                <a:lnTo>
                  <a:pt x="207295" y="801462"/>
                </a:lnTo>
                <a:lnTo>
                  <a:pt x="246070" y="823410"/>
                </a:lnTo>
                <a:lnTo>
                  <a:pt x="287182" y="841863"/>
                </a:lnTo>
                <a:lnTo>
                  <a:pt x="330395" y="856598"/>
                </a:lnTo>
                <a:lnTo>
                  <a:pt x="375474" y="867397"/>
                </a:lnTo>
                <a:lnTo>
                  <a:pt x="422182" y="874037"/>
                </a:lnTo>
                <a:lnTo>
                  <a:pt x="470285" y="876300"/>
                </a:lnTo>
                <a:lnTo>
                  <a:pt x="518365" y="874037"/>
                </a:lnTo>
                <a:lnTo>
                  <a:pt x="565057" y="867397"/>
                </a:lnTo>
                <a:lnTo>
                  <a:pt x="610125" y="856598"/>
                </a:lnTo>
                <a:lnTo>
                  <a:pt x="653332" y="841863"/>
                </a:lnTo>
                <a:lnTo>
                  <a:pt x="694441" y="823410"/>
                </a:lnTo>
                <a:lnTo>
                  <a:pt x="733216" y="801462"/>
                </a:lnTo>
                <a:lnTo>
                  <a:pt x="769420" y="776237"/>
                </a:lnTo>
                <a:lnTo>
                  <a:pt x="802817" y="747956"/>
                </a:lnTo>
                <a:lnTo>
                  <a:pt x="833171" y="716840"/>
                </a:lnTo>
                <a:lnTo>
                  <a:pt x="860245" y="683109"/>
                </a:lnTo>
                <a:lnTo>
                  <a:pt x="883802" y="646983"/>
                </a:lnTo>
                <a:lnTo>
                  <a:pt x="903607" y="608683"/>
                </a:lnTo>
                <a:lnTo>
                  <a:pt x="919422" y="568430"/>
                </a:lnTo>
                <a:lnTo>
                  <a:pt x="931011" y="526442"/>
                </a:lnTo>
                <a:lnTo>
                  <a:pt x="938138" y="482942"/>
                </a:lnTo>
                <a:lnTo>
                  <a:pt x="940567" y="438150"/>
                </a:lnTo>
                <a:lnTo>
                  <a:pt x="938138" y="393342"/>
                </a:lnTo>
                <a:lnTo>
                  <a:pt x="931011" y="349830"/>
                </a:lnTo>
                <a:lnTo>
                  <a:pt x="919422" y="307836"/>
                </a:lnTo>
                <a:lnTo>
                  <a:pt x="903607" y="267577"/>
                </a:lnTo>
                <a:lnTo>
                  <a:pt x="883802" y="229275"/>
                </a:lnTo>
                <a:lnTo>
                  <a:pt x="860245" y="193150"/>
                </a:lnTo>
                <a:lnTo>
                  <a:pt x="833171" y="159421"/>
                </a:lnTo>
                <a:lnTo>
                  <a:pt x="802817" y="128309"/>
                </a:lnTo>
                <a:lnTo>
                  <a:pt x="769420" y="100033"/>
                </a:lnTo>
                <a:lnTo>
                  <a:pt x="733216" y="74813"/>
                </a:lnTo>
                <a:lnTo>
                  <a:pt x="694441" y="52870"/>
                </a:lnTo>
                <a:lnTo>
                  <a:pt x="653332" y="34423"/>
                </a:lnTo>
                <a:lnTo>
                  <a:pt x="610125" y="19693"/>
                </a:lnTo>
                <a:lnTo>
                  <a:pt x="565057" y="8899"/>
                </a:lnTo>
                <a:lnTo>
                  <a:pt x="518365" y="2261"/>
                </a:lnTo>
                <a:lnTo>
                  <a:pt x="470285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01977" y="1277616"/>
            <a:ext cx="28194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1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0375" y="2466975"/>
            <a:ext cx="1028700" cy="962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9900" y="2428875"/>
            <a:ext cx="1114425" cy="1200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14721" y="2484119"/>
            <a:ext cx="941069" cy="876300"/>
          </a:xfrm>
          <a:custGeom>
            <a:avLst/>
            <a:gdLst/>
            <a:ahLst/>
            <a:cxnLst/>
            <a:rect l="l" t="t" r="r" b="b"/>
            <a:pathLst>
              <a:path w="941070" h="876300">
                <a:moveTo>
                  <a:pt x="470422" y="0"/>
                </a:moveTo>
                <a:lnTo>
                  <a:pt x="422318" y="2261"/>
                </a:lnTo>
                <a:lnTo>
                  <a:pt x="375605" y="8898"/>
                </a:lnTo>
                <a:lnTo>
                  <a:pt x="330520" y="19691"/>
                </a:lnTo>
                <a:lnTo>
                  <a:pt x="287297" y="34420"/>
                </a:lnTo>
                <a:lnTo>
                  <a:pt x="246175" y="52865"/>
                </a:lnTo>
                <a:lnTo>
                  <a:pt x="207389" y="74807"/>
                </a:lnTo>
                <a:lnTo>
                  <a:pt x="171175" y="100025"/>
                </a:lnTo>
                <a:lnTo>
                  <a:pt x="137770" y="128300"/>
                </a:lnTo>
                <a:lnTo>
                  <a:pt x="107410" y="159411"/>
                </a:lnTo>
                <a:lnTo>
                  <a:pt x="80331" y="193139"/>
                </a:lnTo>
                <a:lnTo>
                  <a:pt x="56770" y="229265"/>
                </a:lnTo>
                <a:lnTo>
                  <a:pt x="36963" y="267567"/>
                </a:lnTo>
                <a:lnTo>
                  <a:pt x="21146" y="307826"/>
                </a:lnTo>
                <a:lnTo>
                  <a:pt x="9555" y="349823"/>
                </a:lnTo>
                <a:lnTo>
                  <a:pt x="2428" y="393338"/>
                </a:lnTo>
                <a:lnTo>
                  <a:pt x="0" y="438150"/>
                </a:lnTo>
                <a:lnTo>
                  <a:pt x="2428" y="482938"/>
                </a:lnTo>
                <a:lnTo>
                  <a:pt x="9555" y="526432"/>
                </a:lnTo>
                <a:lnTo>
                  <a:pt x="21146" y="568412"/>
                </a:lnTo>
                <a:lnTo>
                  <a:pt x="36963" y="608656"/>
                </a:lnTo>
                <a:lnTo>
                  <a:pt x="56770" y="646946"/>
                </a:lnTo>
                <a:lnTo>
                  <a:pt x="80331" y="683061"/>
                </a:lnTo>
                <a:lnTo>
                  <a:pt x="107410" y="716780"/>
                </a:lnTo>
                <a:lnTo>
                  <a:pt x="137770" y="747885"/>
                </a:lnTo>
                <a:lnTo>
                  <a:pt x="171175" y="776154"/>
                </a:lnTo>
                <a:lnTo>
                  <a:pt x="207389" y="801368"/>
                </a:lnTo>
                <a:lnTo>
                  <a:pt x="246175" y="823307"/>
                </a:lnTo>
                <a:lnTo>
                  <a:pt x="287297" y="841750"/>
                </a:lnTo>
                <a:lnTo>
                  <a:pt x="330520" y="856478"/>
                </a:lnTo>
                <a:lnTo>
                  <a:pt x="375605" y="867270"/>
                </a:lnTo>
                <a:lnTo>
                  <a:pt x="422318" y="873907"/>
                </a:lnTo>
                <a:lnTo>
                  <a:pt x="470422" y="876168"/>
                </a:lnTo>
                <a:lnTo>
                  <a:pt x="518504" y="873907"/>
                </a:lnTo>
                <a:lnTo>
                  <a:pt x="565197" y="867270"/>
                </a:lnTo>
                <a:lnTo>
                  <a:pt x="610265" y="856478"/>
                </a:lnTo>
                <a:lnTo>
                  <a:pt x="653472" y="841750"/>
                </a:lnTo>
                <a:lnTo>
                  <a:pt x="694580" y="823307"/>
                </a:lnTo>
                <a:lnTo>
                  <a:pt x="733355" y="801368"/>
                </a:lnTo>
                <a:lnTo>
                  <a:pt x="769558" y="776154"/>
                </a:lnTo>
                <a:lnTo>
                  <a:pt x="802955" y="747885"/>
                </a:lnTo>
                <a:lnTo>
                  <a:pt x="833308" y="716780"/>
                </a:lnTo>
                <a:lnTo>
                  <a:pt x="860380" y="683061"/>
                </a:lnTo>
                <a:lnTo>
                  <a:pt x="883937" y="646946"/>
                </a:lnTo>
                <a:lnTo>
                  <a:pt x="903740" y="608656"/>
                </a:lnTo>
                <a:lnTo>
                  <a:pt x="919554" y="568412"/>
                </a:lnTo>
                <a:lnTo>
                  <a:pt x="931143" y="526432"/>
                </a:lnTo>
                <a:lnTo>
                  <a:pt x="938270" y="482938"/>
                </a:lnTo>
                <a:lnTo>
                  <a:pt x="940698" y="438150"/>
                </a:lnTo>
                <a:lnTo>
                  <a:pt x="938270" y="393338"/>
                </a:lnTo>
                <a:lnTo>
                  <a:pt x="931143" y="349823"/>
                </a:lnTo>
                <a:lnTo>
                  <a:pt x="919554" y="307826"/>
                </a:lnTo>
                <a:lnTo>
                  <a:pt x="903740" y="267567"/>
                </a:lnTo>
                <a:lnTo>
                  <a:pt x="883937" y="229265"/>
                </a:lnTo>
                <a:lnTo>
                  <a:pt x="860380" y="193139"/>
                </a:lnTo>
                <a:lnTo>
                  <a:pt x="833308" y="159411"/>
                </a:lnTo>
                <a:lnTo>
                  <a:pt x="802955" y="128300"/>
                </a:lnTo>
                <a:lnTo>
                  <a:pt x="769558" y="100025"/>
                </a:lnTo>
                <a:lnTo>
                  <a:pt x="733355" y="74807"/>
                </a:lnTo>
                <a:lnTo>
                  <a:pt x="694580" y="52865"/>
                </a:lnTo>
                <a:lnTo>
                  <a:pt x="653472" y="34420"/>
                </a:lnTo>
                <a:lnTo>
                  <a:pt x="610265" y="19691"/>
                </a:lnTo>
                <a:lnTo>
                  <a:pt x="565197" y="8898"/>
                </a:lnTo>
                <a:lnTo>
                  <a:pt x="518504" y="2261"/>
                </a:lnTo>
                <a:lnTo>
                  <a:pt x="470422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49373" y="2580955"/>
            <a:ext cx="28194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1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0742" y="1435414"/>
            <a:ext cx="25552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libri"/>
                <a:cs typeface="Calibri"/>
              </a:rPr>
              <a:t>Add </a:t>
            </a:r>
            <a:r>
              <a:rPr dirty="0" sz="1350" spc="5">
                <a:latin typeface="Calibri"/>
                <a:cs typeface="Calibri"/>
              </a:rPr>
              <a:t>collaborators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your</a:t>
            </a:r>
            <a:r>
              <a:rPr dirty="0" sz="1350" spc="-14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repository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7362" y="2742893"/>
            <a:ext cx="35687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latin typeface="Calibri"/>
                <a:cs typeface="Calibri"/>
              </a:rPr>
              <a:t>Protect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 spc="-10">
                <a:latin typeface="Calibri"/>
                <a:cs typeface="Calibri"/>
              </a:rPr>
              <a:t>need </a:t>
            </a:r>
            <a:r>
              <a:rPr dirty="0" sz="1350" spc="-5">
                <a:latin typeface="Calibri"/>
                <a:cs typeface="Calibri"/>
              </a:rPr>
              <a:t>restricted</a:t>
            </a:r>
            <a:r>
              <a:rPr dirty="0" sz="1350" spc="40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access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426310"/>
            <a:ext cx="3955383" cy="2704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7575" y="885840"/>
            <a:ext cx="5419709" cy="1162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5152126" y="0"/>
                </a:moveTo>
                <a:lnTo>
                  <a:pt x="177789" y="0"/>
                </a:lnTo>
                <a:lnTo>
                  <a:pt x="130531" y="6354"/>
                </a:lnTo>
                <a:lnTo>
                  <a:pt x="88062" y="24284"/>
                </a:lnTo>
                <a:lnTo>
                  <a:pt x="52078" y="52094"/>
                </a:lnTo>
                <a:lnTo>
                  <a:pt x="24276" y="88084"/>
                </a:lnTo>
                <a:lnTo>
                  <a:pt x="6351" y="130559"/>
                </a:lnTo>
                <a:lnTo>
                  <a:pt x="0" y="177820"/>
                </a:lnTo>
                <a:lnTo>
                  <a:pt x="0" y="889010"/>
                </a:lnTo>
                <a:lnTo>
                  <a:pt x="6351" y="936268"/>
                </a:lnTo>
                <a:lnTo>
                  <a:pt x="24276" y="978737"/>
                </a:lnTo>
                <a:lnTo>
                  <a:pt x="52078" y="1014721"/>
                </a:lnTo>
                <a:lnTo>
                  <a:pt x="88062" y="1042523"/>
                </a:lnTo>
                <a:lnTo>
                  <a:pt x="130531" y="1060448"/>
                </a:lnTo>
                <a:lnTo>
                  <a:pt x="177789" y="1066800"/>
                </a:lnTo>
                <a:lnTo>
                  <a:pt x="5152126" y="1066800"/>
                </a:lnTo>
                <a:lnTo>
                  <a:pt x="5199426" y="1060448"/>
                </a:lnTo>
                <a:lnTo>
                  <a:pt x="5241907" y="1042523"/>
                </a:lnTo>
                <a:lnTo>
                  <a:pt x="5277882" y="1014721"/>
                </a:lnTo>
                <a:lnTo>
                  <a:pt x="5305666" y="978737"/>
                </a:lnTo>
                <a:lnTo>
                  <a:pt x="5323572" y="936268"/>
                </a:lnTo>
                <a:lnTo>
                  <a:pt x="5329915" y="889010"/>
                </a:lnTo>
                <a:lnTo>
                  <a:pt x="5329915" y="177820"/>
                </a:lnTo>
                <a:lnTo>
                  <a:pt x="5323572" y="130559"/>
                </a:lnTo>
                <a:lnTo>
                  <a:pt x="5305666" y="88084"/>
                </a:lnTo>
                <a:lnTo>
                  <a:pt x="5277882" y="52094"/>
                </a:lnTo>
                <a:lnTo>
                  <a:pt x="5241907" y="24284"/>
                </a:lnTo>
                <a:lnTo>
                  <a:pt x="5199426" y="6354"/>
                </a:lnTo>
                <a:lnTo>
                  <a:pt x="5152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6640" y="904859"/>
            <a:ext cx="5330190" cy="1066800"/>
          </a:xfrm>
          <a:custGeom>
            <a:avLst/>
            <a:gdLst/>
            <a:ahLst/>
            <a:cxnLst/>
            <a:rect l="l" t="t" r="r" b="b"/>
            <a:pathLst>
              <a:path w="5330190" h="1066800">
                <a:moveTo>
                  <a:pt x="0" y="177820"/>
                </a:moveTo>
                <a:lnTo>
                  <a:pt x="6351" y="130559"/>
                </a:lnTo>
                <a:lnTo>
                  <a:pt x="24276" y="88084"/>
                </a:lnTo>
                <a:lnTo>
                  <a:pt x="52078" y="52094"/>
                </a:lnTo>
                <a:lnTo>
                  <a:pt x="88062" y="24284"/>
                </a:lnTo>
                <a:lnTo>
                  <a:pt x="130531" y="6354"/>
                </a:lnTo>
                <a:lnTo>
                  <a:pt x="177789" y="0"/>
                </a:lnTo>
                <a:lnTo>
                  <a:pt x="5152125" y="0"/>
                </a:lnTo>
                <a:lnTo>
                  <a:pt x="5199426" y="6354"/>
                </a:lnTo>
                <a:lnTo>
                  <a:pt x="5241907" y="24284"/>
                </a:lnTo>
                <a:lnTo>
                  <a:pt x="5277882" y="52094"/>
                </a:lnTo>
                <a:lnTo>
                  <a:pt x="5305665" y="88084"/>
                </a:lnTo>
                <a:lnTo>
                  <a:pt x="5323572" y="130559"/>
                </a:lnTo>
                <a:lnTo>
                  <a:pt x="5329915" y="177820"/>
                </a:lnTo>
                <a:lnTo>
                  <a:pt x="5329915" y="889010"/>
                </a:lnTo>
                <a:lnTo>
                  <a:pt x="5323572" y="936268"/>
                </a:lnTo>
                <a:lnTo>
                  <a:pt x="5305665" y="978737"/>
                </a:lnTo>
                <a:lnTo>
                  <a:pt x="5277882" y="1014721"/>
                </a:lnTo>
                <a:lnTo>
                  <a:pt x="5241907" y="1042523"/>
                </a:lnTo>
                <a:lnTo>
                  <a:pt x="5199426" y="1060448"/>
                </a:lnTo>
                <a:lnTo>
                  <a:pt x="5152125" y="1066799"/>
                </a:lnTo>
                <a:lnTo>
                  <a:pt x="177789" y="1066799"/>
                </a:lnTo>
                <a:lnTo>
                  <a:pt x="130531" y="1060448"/>
                </a:lnTo>
                <a:lnTo>
                  <a:pt x="88062" y="1042523"/>
                </a:lnTo>
                <a:lnTo>
                  <a:pt x="52078" y="1014721"/>
                </a:lnTo>
                <a:lnTo>
                  <a:pt x="24276" y="978737"/>
                </a:lnTo>
                <a:lnTo>
                  <a:pt x="6351" y="936268"/>
                </a:lnTo>
                <a:lnTo>
                  <a:pt x="0" y="889010"/>
                </a:lnTo>
                <a:lnTo>
                  <a:pt x="0" y="17782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050" y="3038475"/>
            <a:ext cx="25717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2900" y="1990725"/>
            <a:ext cx="2676525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5750" y="1933575"/>
            <a:ext cx="2733675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3231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9" y="118965"/>
                </a:lnTo>
                <a:lnTo>
                  <a:pt x="102532" y="105712"/>
                </a:lnTo>
                <a:lnTo>
                  <a:pt x="115402" y="86052"/>
                </a:lnTo>
                <a:lnTo>
                  <a:pt x="120121" y="61971"/>
                </a:lnTo>
                <a:lnTo>
                  <a:pt x="115402" y="37822"/>
                </a:lnTo>
                <a:lnTo>
                  <a:pt x="102532" y="18127"/>
                </a:lnTo>
                <a:lnTo>
                  <a:pt x="83439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394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54" y="0"/>
                </a:moveTo>
                <a:lnTo>
                  <a:pt x="36677" y="4861"/>
                </a:lnTo>
                <a:lnTo>
                  <a:pt x="17588" y="18127"/>
                </a:lnTo>
                <a:lnTo>
                  <a:pt x="4718" y="37822"/>
                </a:lnTo>
                <a:lnTo>
                  <a:pt x="0" y="61971"/>
                </a:lnTo>
                <a:lnTo>
                  <a:pt x="4718" y="86052"/>
                </a:lnTo>
                <a:lnTo>
                  <a:pt x="17588" y="105712"/>
                </a:lnTo>
                <a:lnTo>
                  <a:pt x="36677" y="118965"/>
                </a:lnTo>
                <a:lnTo>
                  <a:pt x="60054" y="123825"/>
                </a:lnTo>
                <a:lnTo>
                  <a:pt x="83432" y="118965"/>
                </a:lnTo>
                <a:lnTo>
                  <a:pt x="102521" y="105712"/>
                </a:lnTo>
                <a:lnTo>
                  <a:pt x="115390" y="86052"/>
                </a:lnTo>
                <a:lnTo>
                  <a:pt x="120109" y="61971"/>
                </a:lnTo>
                <a:lnTo>
                  <a:pt x="115390" y="37822"/>
                </a:lnTo>
                <a:lnTo>
                  <a:pt x="102521" y="18127"/>
                </a:lnTo>
                <a:lnTo>
                  <a:pt x="83432" y="4861"/>
                </a:lnTo>
                <a:lnTo>
                  <a:pt x="6005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5533" y="3241166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79" y="0"/>
                </a:moveTo>
                <a:lnTo>
                  <a:pt x="36697" y="4861"/>
                </a:lnTo>
                <a:lnTo>
                  <a:pt x="17600" y="18127"/>
                </a:lnTo>
                <a:lnTo>
                  <a:pt x="4722" y="37822"/>
                </a:lnTo>
                <a:lnTo>
                  <a:pt x="0" y="61971"/>
                </a:lnTo>
                <a:lnTo>
                  <a:pt x="4722" y="86052"/>
                </a:lnTo>
                <a:lnTo>
                  <a:pt x="17600" y="105712"/>
                </a:lnTo>
                <a:lnTo>
                  <a:pt x="36697" y="118965"/>
                </a:lnTo>
                <a:lnTo>
                  <a:pt x="60079" y="123825"/>
                </a:lnTo>
                <a:lnTo>
                  <a:pt x="83456" y="118965"/>
                </a:lnTo>
                <a:lnTo>
                  <a:pt x="102545" y="105712"/>
                </a:lnTo>
                <a:lnTo>
                  <a:pt x="115415" y="86052"/>
                </a:lnTo>
                <a:lnTo>
                  <a:pt x="120133" y="61971"/>
                </a:lnTo>
                <a:lnTo>
                  <a:pt x="115415" y="37822"/>
                </a:lnTo>
                <a:lnTo>
                  <a:pt x="102545" y="18127"/>
                </a:lnTo>
                <a:lnTo>
                  <a:pt x="83456" y="4861"/>
                </a:lnTo>
                <a:lnTo>
                  <a:pt x="6007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1482" y="3442084"/>
            <a:ext cx="120650" cy="124460"/>
          </a:xfrm>
          <a:custGeom>
            <a:avLst/>
            <a:gdLst/>
            <a:ahLst/>
            <a:cxnLst/>
            <a:rect l="l" t="t" r="r" b="b"/>
            <a:pathLst>
              <a:path w="120650" h="124460">
                <a:moveTo>
                  <a:pt x="60054" y="0"/>
                </a:moveTo>
                <a:lnTo>
                  <a:pt x="36677" y="4879"/>
                </a:lnTo>
                <a:lnTo>
                  <a:pt x="17588" y="18176"/>
                </a:lnTo>
                <a:lnTo>
                  <a:pt x="4718" y="37878"/>
                </a:lnTo>
                <a:lnTo>
                  <a:pt x="0" y="61971"/>
                </a:lnTo>
                <a:lnTo>
                  <a:pt x="4718" y="86065"/>
                </a:lnTo>
                <a:lnTo>
                  <a:pt x="17588" y="105767"/>
                </a:lnTo>
                <a:lnTo>
                  <a:pt x="36677" y="119064"/>
                </a:lnTo>
                <a:lnTo>
                  <a:pt x="60054" y="123943"/>
                </a:lnTo>
                <a:lnTo>
                  <a:pt x="83439" y="119064"/>
                </a:lnTo>
                <a:lnTo>
                  <a:pt x="102532" y="105767"/>
                </a:lnTo>
                <a:lnTo>
                  <a:pt x="115402" y="86065"/>
                </a:lnTo>
                <a:lnTo>
                  <a:pt x="120121" y="61971"/>
                </a:lnTo>
                <a:lnTo>
                  <a:pt x="115402" y="37878"/>
                </a:lnTo>
                <a:lnTo>
                  <a:pt x="102532" y="18176"/>
                </a:lnTo>
                <a:lnTo>
                  <a:pt x="83439" y="4879"/>
                </a:lnTo>
                <a:lnTo>
                  <a:pt x="6005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4972" y="3441822"/>
            <a:ext cx="120650" cy="123825"/>
          </a:xfrm>
          <a:custGeom>
            <a:avLst/>
            <a:gdLst/>
            <a:ahLst/>
            <a:cxnLst/>
            <a:rect l="l" t="t" r="r" b="b"/>
            <a:pathLst>
              <a:path w="120650" h="123825">
                <a:moveTo>
                  <a:pt x="60069" y="0"/>
                </a:moveTo>
                <a:lnTo>
                  <a:pt x="36689" y="4862"/>
                </a:lnTo>
                <a:lnTo>
                  <a:pt x="17595" y="18133"/>
                </a:lnTo>
                <a:lnTo>
                  <a:pt x="4721" y="37833"/>
                </a:lnTo>
                <a:lnTo>
                  <a:pt x="0" y="61984"/>
                </a:lnTo>
                <a:lnTo>
                  <a:pt x="4721" y="86057"/>
                </a:lnTo>
                <a:lnTo>
                  <a:pt x="17595" y="105714"/>
                </a:lnTo>
                <a:lnTo>
                  <a:pt x="36689" y="118965"/>
                </a:lnTo>
                <a:lnTo>
                  <a:pt x="60069" y="123825"/>
                </a:lnTo>
                <a:lnTo>
                  <a:pt x="83446" y="118965"/>
                </a:lnTo>
                <a:lnTo>
                  <a:pt x="102535" y="105714"/>
                </a:lnTo>
                <a:lnTo>
                  <a:pt x="115405" y="86057"/>
                </a:lnTo>
                <a:lnTo>
                  <a:pt x="120124" y="61984"/>
                </a:lnTo>
                <a:lnTo>
                  <a:pt x="115405" y="37833"/>
                </a:lnTo>
                <a:lnTo>
                  <a:pt x="102535" y="18133"/>
                </a:lnTo>
                <a:lnTo>
                  <a:pt x="83446" y="4862"/>
                </a:lnTo>
                <a:lnTo>
                  <a:pt x="60069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9341" y="3265038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79" h="76200">
                <a:moveTo>
                  <a:pt x="55540" y="0"/>
                </a:moveTo>
                <a:lnTo>
                  <a:pt x="55540" y="76200"/>
                </a:lnTo>
                <a:lnTo>
                  <a:pt x="112690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0" y="28575"/>
                </a:lnTo>
                <a:lnTo>
                  <a:pt x="55540" y="0"/>
                </a:lnTo>
                <a:close/>
              </a:path>
              <a:path w="132079" h="76200">
                <a:moveTo>
                  <a:pt x="5554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0" y="47625"/>
                </a:lnTo>
                <a:lnTo>
                  <a:pt x="55540" y="28575"/>
                </a:lnTo>
                <a:close/>
              </a:path>
              <a:path w="132079" h="76200">
                <a:moveTo>
                  <a:pt x="112690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0" y="47625"/>
                </a:lnTo>
                <a:lnTo>
                  <a:pt x="131740" y="38100"/>
                </a:lnTo>
                <a:lnTo>
                  <a:pt x="112690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5359" y="3359408"/>
            <a:ext cx="77470" cy="100965"/>
          </a:xfrm>
          <a:custGeom>
            <a:avLst/>
            <a:gdLst/>
            <a:ahLst/>
            <a:cxnLst/>
            <a:rect l="l" t="t" r="r" b="b"/>
            <a:pathLst>
              <a:path w="77470" h="100964">
                <a:moveTo>
                  <a:pt x="24519" y="44723"/>
                </a:moveTo>
                <a:lnTo>
                  <a:pt x="1450" y="61590"/>
                </a:lnTo>
                <a:lnTo>
                  <a:pt x="77211" y="100584"/>
                </a:lnTo>
                <a:lnTo>
                  <a:pt x="69456" y="54982"/>
                </a:lnTo>
                <a:lnTo>
                  <a:pt x="32016" y="54982"/>
                </a:lnTo>
                <a:lnTo>
                  <a:pt x="24519" y="44723"/>
                </a:lnTo>
                <a:close/>
              </a:path>
              <a:path w="77470" h="100964">
                <a:moveTo>
                  <a:pt x="39897" y="33477"/>
                </a:moveTo>
                <a:lnTo>
                  <a:pt x="24519" y="44723"/>
                </a:lnTo>
                <a:lnTo>
                  <a:pt x="32016" y="54982"/>
                </a:lnTo>
                <a:lnTo>
                  <a:pt x="47375" y="43683"/>
                </a:lnTo>
                <a:lnTo>
                  <a:pt x="39897" y="33477"/>
                </a:lnTo>
                <a:close/>
              </a:path>
              <a:path w="77470" h="100964">
                <a:moveTo>
                  <a:pt x="62935" y="16632"/>
                </a:moveTo>
                <a:lnTo>
                  <a:pt x="39897" y="33477"/>
                </a:lnTo>
                <a:lnTo>
                  <a:pt x="47375" y="43683"/>
                </a:lnTo>
                <a:lnTo>
                  <a:pt x="32016" y="54982"/>
                </a:lnTo>
                <a:lnTo>
                  <a:pt x="69456" y="54982"/>
                </a:lnTo>
                <a:lnTo>
                  <a:pt x="62935" y="16632"/>
                </a:lnTo>
                <a:close/>
              </a:path>
              <a:path w="77470" h="100964">
                <a:moveTo>
                  <a:pt x="15371" y="0"/>
                </a:moveTo>
                <a:lnTo>
                  <a:pt x="0" y="11167"/>
                </a:lnTo>
                <a:lnTo>
                  <a:pt x="24519" y="44723"/>
                </a:lnTo>
                <a:lnTo>
                  <a:pt x="39897" y="33477"/>
                </a:lnTo>
                <a:lnTo>
                  <a:pt x="15371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95670" y="3267205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43" y="0"/>
                </a:moveTo>
                <a:lnTo>
                  <a:pt x="55543" y="76200"/>
                </a:lnTo>
                <a:lnTo>
                  <a:pt x="112693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693" y="28575"/>
                </a:lnTo>
                <a:lnTo>
                  <a:pt x="55543" y="0"/>
                </a:lnTo>
                <a:close/>
              </a:path>
              <a:path w="132080" h="76200">
                <a:moveTo>
                  <a:pt x="5554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43" y="47625"/>
                </a:lnTo>
                <a:lnTo>
                  <a:pt x="55543" y="28575"/>
                </a:lnTo>
                <a:close/>
              </a:path>
              <a:path w="132080" h="76200">
                <a:moveTo>
                  <a:pt x="112693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693" y="47625"/>
                </a:lnTo>
                <a:lnTo>
                  <a:pt x="131743" y="38100"/>
                </a:lnTo>
                <a:lnTo>
                  <a:pt x="112693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1180" y="3463421"/>
            <a:ext cx="132080" cy="76200"/>
          </a:xfrm>
          <a:custGeom>
            <a:avLst/>
            <a:gdLst/>
            <a:ahLst/>
            <a:cxnLst/>
            <a:rect l="l" t="t" r="r" b="b"/>
            <a:pathLst>
              <a:path w="132080" h="76200">
                <a:moveTo>
                  <a:pt x="55552" y="0"/>
                </a:moveTo>
                <a:lnTo>
                  <a:pt x="55552" y="76200"/>
                </a:lnTo>
                <a:lnTo>
                  <a:pt x="112702" y="47625"/>
                </a:lnTo>
                <a:lnTo>
                  <a:pt x="68246" y="47625"/>
                </a:lnTo>
                <a:lnTo>
                  <a:pt x="68246" y="28575"/>
                </a:lnTo>
                <a:lnTo>
                  <a:pt x="112702" y="28575"/>
                </a:lnTo>
                <a:lnTo>
                  <a:pt x="55552" y="0"/>
                </a:lnTo>
                <a:close/>
              </a:path>
              <a:path w="132080" h="76200">
                <a:moveTo>
                  <a:pt x="5555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5552" y="47625"/>
                </a:lnTo>
                <a:lnTo>
                  <a:pt x="55552" y="28575"/>
                </a:lnTo>
                <a:close/>
              </a:path>
              <a:path w="132080" h="76200">
                <a:moveTo>
                  <a:pt x="112702" y="28575"/>
                </a:moveTo>
                <a:lnTo>
                  <a:pt x="68246" y="28575"/>
                </a:lnTo>
                <a:lnTo>
                  <a:pt x="68246" y="47625"/>
                </a:lnTo>
                <a:lnTo>
                  <a:pt x="112702" y="47625"/>
                </a:lnTo>
                <a:lnTo>
                  <a:pt x="131752" y="38100"/>
                </a:lnTo>
                <a:lnTo>
                  <a:pt x="112702" y="28575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21412" y="3294888"/>
            <a:ext cx="244475" cy="219075"/>
          </a:xfrm>
          <a:custGeom>
            <a:avLst/>
            <a:gdLst/>
            <a:ahLst/>
            <a:cxnLst/>
            <a:rect l="l" t="t" r="r" b="b"/>
            <a:pathLst>
              <a:path w="244475" h="219075">
                <a:moveTo>
                  <a:pt x="43208" y="197358"/>
                </a:moveTo>
                <a:lnTo>
                  <a:pt x="21491" y="199131"/>
                </a:lnTo>
                <a:lnTo>
                  <a:pt x="21991" y="199131"/>
                </a:lnTo>
                <a:lnTo>
                  <a:pt x="0" y="199644"/>
                </a:lnTo>
                <a:lnTo>
                  <a:pt x="478" y="218694"/>
                </a:lnTo>
                <a:lnTo>
                  <a:pt x="22741" y="218063"/>
                </a:lnTo>
                <a:lnTo>
                  <a:pt x="44924" y="216408"/>
                </a:lnTo>
                <a:lnTo>
                  <a:pt x="88215" y="209799"/>
                </a:lnTo>
                <a:lnTo>
                  <a:pt x="128756" y="199644"/>
                </a:lnTo>
                <a:lnTo>
                  <a:pt x="135278" y="197489"/>
                </a:lnTo>
                <a:lnTo>
                  <a:pt x="42781" y="197489"/>
                </a:lnTo>
                <a:lnTo>
                  <a:pt x="43208" y="197358"/>
                </a:lnTo>
                <a:close/>
              </a:path>
              <a:path w="244475" h="219075">
                <a:moveTo>
                  <a:pt x="84679" y="191130"/>
                </a:moveTo>
                <a:lnTo>
                  <a:pt x="63724" y="194822"/>
                </a:lnTo>
                <a:lnTo>
                  <a:pt x="64212" y="194822"/>
                </a:lnTo>
                <a:lnTo>
                  <a:pt x="42781" y="197489"/>
                </a:lnTo>
                <a:lnTo>
                  <a:pt x="135278" y="197489"/>
                </a:lnTo>
                <a:lnTo>
                  <a:pt x="147602" y="193416"/>
                </a:lnTo>
                <a:lnTo>
                  <a:pt x="153056" y="191262"/>
                </a:lnTo>
                <a:lnTo>
                  <a:pt x="84286" y="191262"/>
                </a:lnTo>
                <a:lnTo>
                  <a:pt x="84679" y="191130"/>
                </a:lnTo>
                <a:close/>
              </a:path>
              <a:path w="244475" h="219075">
                <a:moveTo>
                  <a:pt x="164626" y="186690"/>
                </a:moveTo>
                <a:lnTo>
                  <a:pt x="104479" y="186690"/>
                </a:lnTo>
                <a:lnTo>
                  <a:pt x="103979" y="186821"/>
                </a:lnTo>
                <a:lnTo>
                  <a:pt x="84286" y="191262"/>
                </a:lnTo>
                <a:lnTo>
                  <a:pt x="153056" y="191262"/>
                </a:lnTo>
                <a:lnTo>
                  <a:pt x="164626" y="186690"/>
                </a:lnTo>
                <a:close/>
              </a:path>
              <a:path w="244475" h="219075">
                <a:moveTo>
                  <a:pt x="104351" y="186718"/>
                </a:moveTo>
                <a:lnTo>
                  <a:pt x="103900" y="186821"/>
                </a:lnTo>
                <a:lnTo>
                  <a:pt x="104351" y="186718"/>
                </a:lnTo>
                <a:close/>
              </a:path>
              <a:path w="244475" h="219075">
                <a:moveTo>
                  <a:pt x="175998" y="181487"/>
                </a:moveTo>
                <a:lnTo>
                  <a:pt x="123410" y="181487"/>
                </a:lnTo>
                <a:lnTo>
                  <a:pt x="104351" y="186718"/>
                </a:lnTo>
                <a:lnTo>
                  <a:pt x="104479" y="186690"/>
                </a:lnTo>
                <a:lnTo>
                  <a:pt x="164626" y="186690"/>
                </a:lnTo>
                <a:lnTo>
                  <a:pt x="165259" y="186440"/>
                </a:lnTo>
                <a:lnTo>
                  <a:pt x="175998" y="181487"/>
                </a:lnTo>
                <a:close/>
              </a:path>
              <a:path w="244475" h="219075">
                <a:moveTo>
                  <a:pt x="187819" y="175509"/>
                </a:moveTo>
                <a:lnTo>
                  <a:pt x="141351" y="175509"/>
                </a:lnTo>
                <a:lnTo>
                  <a:pt x="122968" y="181605"/>
                </a:lnTo>
                <a:lnTo>
                  <a:pt x="123410" y="181487"/>
                </a:lnTo>
                <a:lnTo>
                  <a:pt x="175998" y="181487"/>
                </a:lnTo>
                <a:lnTo>
                  <a:pt x="181523" y="178938"/>
                </a:lnTo>
                <a:lnTo>
                  <a:pt x="187819" y="175509"/>
                </a:lnTo>
                <a:close/>
              </a:path>
              <a:path w="244475" h="219075">
                <a:moveTo>
                  <a:pt x="199262" y="168914"/>
                </a:moveTo>
                <a:lnTo>
                  <a:pt x="157995" y="168914"/>
                </a:lnTo>
                <a:lnTo>
                  <a:pt x="157462" y="169164"/>
                </a:lnTo>
                <a:lnTo>
                  <a:pt x="140851" y="175641"/>
                </a:lnTo>
                <a:lnTo>
                  <a:pt x="141351" y="175509"/>
                </a:lnTo>
                <a:lnTo>
                  <a:pt x="187819" y="175509"/>
                </a:lnTo>
                <a:lnTo>
                  <a:pt x="196431" y="170819"/>
                </a:lnTo>
                <a:lnTo>
                  <a:pt x="199262" y="168914"/>
                </a:lnTo>
                <a:close/>
              </a:path>
              <a:path w="244475" h="219075">
                <a:moveTo>
                  <a:pt x="157995" y="168914"/>
                </a:moveTo>
                <a:lnTo>
                  <a:pt x="157359" y="169164"/>
                </a:lnTo>
                <a:lnTo>
                  <a:pt x="157995" y="168914"/>
                </a:lnTo>
                <a:close/>
              </a:path>
              <a:path w="244475" h="219075">
                <a:moveTo>
                  <a:pt x="209808" y="161793"/>
                </a:moveTo>
                <a:lnTo>
                  <a:pt x="173190" y="161793"/>
                </a:lnTo>
                <a:lnTo>
                  <a:pt x="157995" y="168914"/>
                </a:lnTo>
                <a:lnTo>
                  <a:pt x="199262" y="168914"/>
                </a:lnTo>
                <a:lnTo>
                  <a:pt x="209647" y="161925"/>
                </a:lnTo>
                <a:lnTo>
                  <a:pt x="209808" y="161793"/>
                </a:lnTo>
                <a:close/>
              </a:path>
              <a:path w="244475" h="219075">
                <a:moveTo>
                  <a:pt x="186930" y="154173"/>
                </a:moveTo>
                <a:lnTo>
                  <a:pt x="172702" y="162022"/>
                </a:lnTo>
                <a:lnTo>
                  <a:pt x="173190" y="161793"/>
                </a:lnTo>
                <a:lnTo>
                  <a:pt x="209808" y="161793"/>
                </a:lnTo>
                <a:lnTo>
                  <a:pt x="218549" y="154686"/>
                </a:lnTo>
                <a:lnTo>
                  <a:pt x="186226" y="154686"/>
                </a:lnTo>
                <a:lnTo>
                  <a:pt x="186930" y="154173"/>
                </a:lnTo>
                <a:close/>
              </a:path>
              <a:path w="244475" h="219075">
                <a:moveTo>
                  <a:pt x="226900" y="146435"/>
                </a:moveTo>
                <a:lnTo>
                  <a:pt x="198717" y="146435"/>
                </a:lnTo>
                <a:lnTo>
                  <a:pt x="186226" y="154686"/>
                </a:lnTo>
                <a:lnTo>
                  <a:pt x="218549" y="154686"/>
                </a:lnTo>
                <a:lnTo>
                  <a:pt x="221053" y="152649"/>
                </a:lnTo>
                <a:lnTo>
                  <a:pt x="226900" y="146435"/>
                </a:lnTo>
                <a:close/>
              </a:path>
              <a:path w="244475" h="219075">
                <a:moveTo>
                  <a:pt x="233794" y="138303"/>
                </a:moveTo>
                <a:lnTo>
                  <a:pt x="208504" y="138303"/>
                </a:lnTo>
                <a:lnTo>
                  <a:pt x="207645" y="139065"/>
                </a:lnTo>
                <a:lnTo>
                  <a:pt x="197943" y="146934"/>
                </a:lnTo>
                <a:lnTo>
                  <a:pt x="198717" y="146435"/>
                </a:lnTo>
                <a:lnTo>
                  <a:pt x="226900" y="146435"/>
                </a:lnTo>
                <a:lnTo>
                  <a:pt x="230373" y="142743"/>
                </a:lnTo>
                <a:lnTo>
                  <a:pt x="233794" y="138303"/>
                </a:lnTo>
                <a:close/>
              </a:path>
              <a:path w="244475" h="219075">
                <a:moveTo>
                  <a:pt x="207899" y="138797"/>
                </a:moveTo>
                <a:lnTo>
                  <a:pt x="207572" y="139065"/>
                </a:lnTo>
                <a:lnTo>
                  <a:pt x="207899" y="138797"/>
                </a:lnTo>
                <a:close/>
              </a:path>
              <a:path w="244475" h="219075">
                <a:moveTo>
                  <a:pt x="208504" y="138303"/>
                </a:moveTo>
                <a:lnTo>
                  <a:pt x="207899" y="138797"/>
                </a:lnTo>
                <a:lnTo>
                  <a:pt x="207645" y="139065"/>
                </a:lnTo>
                <a:lnTo>
                  <a:pt x="208504" y="138303"/>
                </a:lnTo>
                <a:close/>
              </a:path>
              <a:path w="244475" h="219075">
                <a:moveTo>
                  <a:pt x="238842" y="130052"/>
                </a:moveTo>
                <a:lnTo>
                  <a:pt x="216219" y="130052"/>
                </a:lnTo>
                <a:lnTo>
                  <a:pt x="215575" y="130814"/>
                </a:lnTo>
                <a:lnTo>
                  <a:pt x="207899" y="138797"/>
                </a:lnTo>
                <a:lnTo>
                  <a:pt x="208504" y="138303"/>
                </a:lnTo>
                <a:lnTo>
                  <a:pt x="233794" y="138303"/>
                </a:lnTo>
                <a:lnTo>
                  <a:pt x="234482" y="137409"/>
                </a:lnTo>
                <a:lnTo>
                  <a:pt x="237841" y="132075"/>
                </a:lnTo>
                <a:lnTo>
                  <a:pt x="238842" y="130052"/>
                </a:lnTo>
                <a:close/>
              </a:path>
              <a:path w="244475" h="219075">
                <a:moveTo>
                  <a:pt x="215924" y="130361"/>
                </a:moveTo>
                <a:lnTo>
                  <a:pt x="215494" y="130814"/>
                </a:lnTo>
                <a:lnTo>
                  <a:pt x="215924" y="130361"/>
                </a:lnTo>
                <a:close/>
              </a:path>
              <a:path w="244475" h="219075">
                <a:moveTo>
                  <a:pt x="216219" y="130052"/>
                </a:moveTo>
                <a:lnTo>
                  <a:pt x="215924" y="130361"/>
                </a:lnTo>
                <a:lnTo>
                  <a:pt x="215575" y="130814"/>
                </a:lnTo>
                <a:lnTo>
                  <a:pt x="216219" y="130052"/>
                </a:lnTo>
                <a:close/>
              </a:path>
              <a:path w="244475" h="219075">
                <a:moveTo>
                  <a:pt x="240689" y="126242"/>
                </a:moveTo>
                <a:lnTo>
                  <a:pt x="219099" y="126242"/>
                </a:lnTo>
                <a:lnTo>
                  <a:pt x="218562" y="127004"/>
                </a:lnTo>
                <a:lnTo>
                  <a:pt x="215924" y="130361"/>
                </a:lnTo>
                <a:lnTo>
                  <a:pt x="216219" y="130052"/>
                </a:lnTo>
                <a:lnTo>
                  <a:pt x="238842" y="130052"/>
                </a:lnTo>
                <a:lnTo>
                  <a:pt x="240603" y="126492"/>
                </a:lnTo>
                <a:lnTo>
                  <a:pt x="240689" y="126242"/>
                </a:lnTo>
                <a:close/>
              </a:path>
              <a:path w="244475" h="219075">
                <a:moveTo>
                  <a:pt x="218781" y="126654"/>
                </a:moveTo>
                <a:lnTo>
                  <a:pt x="218512" y="127004"/>
                </a:lnTo>
                <a:lnTo>
                  <a:pt x="218781" y="126654"/>
                </a:lnTo>
                <a:close/>
              </a:path>
              <a:path w="244475" h="219075">
                <a:moveTo>
                  <a:pt x="219099" y="126242"/>
                </a:moveTo>
                <a:lnTo>
                  <a:pt x="218781" y="126654"/>
                </a:lnTo>
                <a:lnTo>
                  <a:pt x="218562" y="127004"/>
                </a:lnTo>
                <a:lnTo>
                  <a:pt x="219099" y="126242"/>
                </a:lnTo>
                <a:close/>
              </a:path>
              <a:path w="244475" h="219075">
                <a:moveTo>
                  <a:pt x="242000" y="122432"/>
                </a:moveTo>
                <a:lnTo>
                  <a:pt x="221421" y="122432"/>
                </a:lnTo>
                <a:lnTo>
                  <a:pt x="220958" y="123312"/>
                </a:lnTo>
                <a:lnTo>
                  <a:pt x="218781" y="126654"/>
                </a:lnTo>
                <a:lnTo>
                  <a:pt x="219099" y="126242"/>
                </a:lnTo>
                <a:lnTo>
                  <a:pt x="240689" y="126242"/>
                </a:lnTo>
                <a:lnTo>
                  <a:pt x="242000" y="122432"/>
                </a:lnTo>
                <a:close/>
              </a:path>
              <a:path w="244475" h="219075">
                <a:moveTo>
                  <a:pt x="221267" y="122678"/>
                </a:moveTo>
                <a:lnTo>
                  <a:pt x="220871" y="123312"/>
                </a:lnTo>
                <a:lnTo>
                  <a:pt x="221267" y="122678"/>
                </a:lnTo>
                <a:close/>
              </a:path>
              <a:path w="244475" h="219075">
                <a:moveTo>
                  <a:pt x="221421" y="122432"/>
                </a:moveTo>
                <a:lnTo>
                  <a:pt x="221267" y="122678"/>
                </a:lnTo>
                <a:lnTo>
                  <a:pt x="220958" y="123312"/>
                </a:lnTo>
                <a:lnTo>
                  <a:pt x="221421" y="122432"/>
                </a:lnTo>
                <a:close/>
              </a:path>
              <a:path w="244475" h="219075">
                <a:moveTo>
                  <a:pt x="243023" y="118622"/>
                </a:moveTo>
                <a:lnTo>
                  <a:pt x="223244" y="118622"/>
                </a:lnTo>
                <a:lnTo>
                  <a:pt x="222790" y="119634"/>
                </a:lnTo>
                <a:lnTo>
                  <a:pt x="221267" y="122678"/>
                </a:lnTo>
                <a:lnTo>
                  <a:pt x="221421" y="122432"/>
                </a:lnTo>
                <a:lnTo>
                  <a:pt x="242000" y="122432"/>
                </a:lnTo>
                <a:lnTo>
                  <a:pt x="242614" y="120645"/>
                </a:lnTo>
                <a:lnTo>
                  <a:pt x="243023" y="118622"/>
                </a:lnTo>
                <a:close/>
              </a:path>
              <a:path w="244475" h="219075">
                <a:moveTo>
                  <a:pt x="222884" y="119361"/>
                </a:moveTo>
                <a:lnTo>
                  <a:pt x="222751" y="119634"/>
                </a:lnTo>
                <a:lnTo>
                  <a:pt x="222884" y="119361"/>
                </a:lnTo>
                <a:close/>
              </a:path>
              <a:path w="244475" h="219075">
                <a:moveTo>
                  <a:pt x="223244" y="118622"/>
                </a:moveTo>
                <a:lnTo>
                  <a:pt x="222884" y="119361"/>
                </a:lnTo>
                <a:lnTo>
                  <a:pt x="222790" y="119634"/>
                </a:lnTo>
                <a:lnTo>
                  <a:pt x="223244" y="118622"/>
                </a:lnTo>
                <a:close/>
              </a:path>
              <a:path w="244475" h="219075">
                <a:moveTo>
                  <a:pt x="243768" y="114930"/>
                </a:moveTo>
                <a:lnTo>
                  <a:pt x="224409" y="114930"/>
                </a:lnTo>
                <a:lnTo>
                  <a:pt x="224076" y="116205"/>
                </a:lnTo>
                <a:lnTo>
                  <a:pt x="222884" y="119361"/>
                </a:lnTo>
                <a:lnTo>
                  <a:pt x="223244" y="118622"/>
                </a:lnTo>
                <a:lnTo>
                  <a:pt x="243023" y="118622"/>
                </a:lnTo>
                <a:lnTo>
                  <a:pt x="243768" y="114930"/>
                </a:lnTo>
                <a:close/>
              </a:path>
              <a:path w="244475" h="219075">
                <a:moveTo>
                  <a:pt x="224229" y="115453"/>
                </a:moveTo>
                <a:lnTo>
                  <a:pt x="223970" y="116205"/>
                </a:lnTo>
                <a:lnTo>
                  <a:pt x="224229" y="115453"/>
                </a:lnTo>
                <a:close/>
              </a:path>
              <a:path w="244475" h="219075">
                <a:moveTo>
                  <a:pt x="224409" y="114930"/>
                </a:moveTo>
                <a:lnTo>
                  <a:pt x="224229" y="115453"/>
                </a:lnTo>
                <a:lnTo>
                  <a:pt x="224076" y="116205"/>
                </a:lnTo>
                <a:lnTo>
                  <a:pt x="224409" y="114930"/>
                </a:lnTo>
                <a:close/>
              </a:path>
              <a:path w="244475" h="219075">
                <a:moveTo>
                  <a:pt x="244072" y="111501"/>
                </a:moveTo>
                <a:lnTo>
                  <a:pt x="225030" y="111501"/>
                </a:lnTo>
                <a:lnTo>
                  <a:pt x="224863" y="112526"/>
                </a:lnTo>
                <a:lnTo>
                  <a:pt x="224229" y="115453"/>
                </a:lnTo>
                <a:lnTo>
                  <a:pt x="224409" y="114930"/>
                </a:lnTo>
                <a:lnTo>
                  <a:pt x="243768" y="114930"/>
                </a:lnTo>
                <a:lnTo>
                  <a:pt x="243818" y="114681"/>
                </a:lnTo>
                <a:lnTo>
                  <a:pt x="244072" y="111501"/>
                </a:lnTo>
                <a:close/>
              </a:path>
              <a:path w="244475" h="219075">
                <a:moveTo>
                  <a:pt x="224891" y="112190"/>
                </a:moveTo>
                <a:lnTo>
                  <a:pt x="224823" y="112526"/>
                </a:lnTo>
                <a:lnTo>
                  <a:pt x="224891" y="112190"/>
                </a:lnTo>
                <a:close/>
              </a:path>
              <a:path w="244475" h="219075">
                <a:moveTo>
                  <a:pt x="225030" y="111501"/>
                </a:moveTo>
                <a:lnTo>
                  <a:pt x="224891" y="112190"/>
                </a:lnTo>
                <a:lnTo>
                  <a:pt x="224863" y="112526"/>
                </a:lnTo>
                <a:lnTo>
                  <a:pt x="225030" y="111501"/>
                </a:lnTo>
                <a:close/>
              </a:path>
              <a:path w="244475" h="219075">
                <a:moveTo>
                  <a:pt x="244239" y="107954"/>
                </a:moveTo>
                <a:lnTo>
                  <a:pt x="225244" y="107954"/>
                </a:lnTo>
                <a:lnTo>
                  <a:pt x="225244" y="109347"/>
                </a:lnTo>
                <a:lnTo>
                  <a:pt x="224891" y="112190"/>
                </a:lnTo>
                <a:lnTo>
                  <a:pt x="225030" y="111501"/>
                </a:lnTo>
                <a:lnTo>
                  <a:pt x="244072" y="111501"/>
                </a:lnTo>
                <a:lnTo>
                  <a:pt x="244243" y="109347"/>
                </a:lnTo>
                <a:lnTo>
                  <a:pt x="244239" y="107954"/>
                </a:lnTo>
                <a:close/>
              </a:path>
              <a:path w="244475" h="219075">
                <a:moveTo>
                  <a:pt x="225190" y="108595"/>
                </a:moveTo>
                <a:lnTo>
                  <a:pt x="225128" y="109347"/>
                </a:lnTo>
                <a:lnTo>
                  <a:pt x="225190" y="108595"/>
                </a:lnTo>
                <a:close/>
              </a:path>
              <a:path w="244475" h="219075">
                <a:moveTo>
                  <a:pt x="243668" y="99953"/>
                </a:moveTo>
                <a:lnTo>
                  <a:pt x="224576" y="99953"/>
                </a:lnTo>
                <a:lnTo>
                  <a:pt x="224719" y="101096"/>
                </a:lnTo>
                <a:lnTo>
                  <a:pt x="225190" y="108595"/>
                </a:lnTo>
                <a:lnTo>
                  <a:pt x="225244" y="107954"/>
                </a:lnTo>
                <a:lnTo>
                  <a:pt x="244239" y="107954"/>
                </a:lnTo>
                <a:lnTo>
                  <a:pt x="243668" y="99953"/>
                </a:lnTo>
                <a:close/>
              </a:path>
              <a:path w="244475" h="219075">
                <a:moveTo>
                  <a:pt x="224621" y="100579"/>
                </a:moveTo>
                <a:lnTo>
                  <a:pt x="224657" y="101096"/>
                </a:lnTo>
                <a:lnTo>
                  <a:pt x="224621" y="100579"/>
                </a:lnTo>
                <a:close/>
              </a:path>
              <a:path w="244475" h="219075">
                <a:moveTo>
                  <a:pt x="224576" y="99953"/>
                </a:moveTo>
                <a:lnTo>
                  <a:pt x="224621" y="100579"/>
                </a:lnTo>
                <a:lnTo>
                  <a:pt x="224719" y="101096"/>
                </a:lnTo>
                <a:lnTo>
                  <a:pt x="224576" y="99953"/>
                </a:lnTo>
                <a:close/>
              </a:path>
              <a:path w="244475" h="219075">
                <a:moveTo>
                  <a:pt x="242319" y="91689"/>
                </a:moveTo>
                <a:lnTo>
                  <a:pt x="222921" y="91689"/>
                </a:lnTo>
                <a:lnTo>
                  <a:pt x="223195" y="92832"/>
                </a:lnTo>
                <a:lnTo>
                  <a:pt x="224621" y="100579"/>
                </a:lnTo>
                <a:lnTo>
                  <a:pt x="224576" y="99953"/>
                </a:lnTo>
                <a:lnTo>
                  <a:pt x="243668" y="99953"/>
                </a:lnTo>
                <a:lnTo>
                  <a:pt x="243532" y="98048"/>
                </a:lnTo>
                <a:lnTo>
                  <a:pt x="242319" y="91689"/>
                </a:lnTo>
                <a:close/>
              </a:path>
              <a:path w="244475" h="219075">
                <a:moveTo>
                  <a:pt x="223058" y="92405"/>
                </a:moveTo>
                <a:lnTo>
                  <a:pt x="223140" y="92832"/>
                </a:lnTo>
                <a:lnTo>
                  <a:pt x="223058" y="92405"/>
                </a:lnTo>
                <a:close/>
              </a:path>
              <a:path w="244475" h="219075">
                <a:moveTo>
                  <a:pt x="222921" y="91689"/>
                </a:moveTo>
                <a:lnTo>
                  <a:pt x="223058" y="92405"/>
                </a:lnTo>
                <a:lnTo>
                  <a:pt x="223195" y="92832"/>
                </a:lnTo>
                <a:lnTo>
                  <a:pt x="222921" y="91689"/>
                </a:lnTo>
                <a:close/>
              </a:path>
              <a:path w="244475" h="219075">
                <a:moveTo>
                  <a:pt x="240278" y="83688"/>
                </a:moveTo>
                <a:lnTo>
                  <a:pt x="220254" y="83688"/>
                </a:lnTo>
                <a:lnTo>
                  <a:pt x="220647" y="84713"/>
                </a:lnTo>
                <a:lnTo>
                  <a:pt x="223058" y="92405"/>
                </a:lnTo>
                <a:lnTo>
                  <a:pt x="222921" y="91689"/>
                </a:lnTo>
                <a:lnTo>
                  <a:pt x="242319" y="91689"/>
                </a:lnTo>
                <a:lnTo>
                  <a:pt x="241520" y="87498"/>
                </a:lnTo>
                <a:lnTo>
                  <a:pt x="240278" y="83688"/>
                </a:lnTo>
                <a:close/>
              </a:path>
              <a:path w="244475" h="219075">
                <a:moveTo>
                  <a:pt x="220434" y="84249"/>
                </a:moveTo>
                <a:lnTo>
                  <a:pt x="220584" y="84713"/>
                </a:lnTo>
                <a:lnTo>
                  <a:pt x="220434" y="84249"/>
                </a:lnTo>
                <a:close/>
              </a:path>
              <a:path w="244475" h="219075">
                <a:moveTo>
                  <a:pt x="220254" y="83688"/>
                </a:moveTo>
                <a:lnTo>
                  <a:pt x="220434" y="84249"/>
                </a:lnTo>
                <a:lnTo>
                  <a:pt x="220647" y="84713"/>
                </a:lnTo>
                <a:lnTo>
                  <a:pt x="220254" y="83688"/>
                </a:lnTo>
                <a:close/>
              </a:path>
              <a:path w="244475" h="219075">
                <a:moveTo>
                  <a:pt x="237517" y="75819"/>
                </a:moveTo>
                <a:lnTo>
                  <a:pt x="216563" y="75819"/>
                </a:lnTo>
                <a:lnTo>
                  <a:pt x="216956" y="76581"/>
                </a:lnTo>
                <a:lnTo>
                  <a:pt x="220434" y="84249"/>
                </a:lnTo>
                <a:lnTo>
                  <a:pt x="220254" y="83688"/>
                </a:lnTo>
                <a:lnTo>
                  <a:pt x="240278" y="83688"/>
                </a:lnTo>
                <a:lnTo>
                  <a:pt x="238210" y="77343"/>
                </a:lnTo>
                <a:lnTo>
                  <a:pt x="237517" y="75819"/>
                </a:lnTo>
                <a:close/>
              </a:path>
              <a:path w="244475" h="219075">
                <a:moveTo>
                  <a:pt x="216725" y="76172"/>
                </a:moveTo>
                <a:lnTo>
                  <a:pt x="216913" y="76581"/>
                </a:lnTo>
                <a:lnTo>
                  <a:pt x="216725" y="76172"/>
                </a:lnTo>
                <a:close/>
              </a:path>
              <a:path w="244475" h="219075">
                <a:moveTo>
                  <a:pt x="216563" y="75819"/>
                </a:moveTo>
                <a:lnTo>
                  <a:pt x="216725" y="76172"/>
                </a:lnTo>
                <a:lnTo>
                  <a:pt x="216956" y="76581"/>
                </a:lnTo>
                <a:lnTo>
                  <a:pt x="216563" y="75819"/>
                </a:lnTo>
                <a:close/>
              </a:path>
              <a:path w="244475" h="219075">
                <a:moveTo>
                  <a:pt x="233881" y="67818"/>
                </a:moveTo>
                <a:lnTo>
                  <a:pt x="212003" y="67818"/>
                </a:lnTo>
                <a:lnTo>
                  <a:pt x="216725" y="76172"/>
                </a:lnTo>
                <a:lnTo>
                  <a:pt x="216563" y="75819"/>
                </a:lnTo>
                <a:lnTo>
                  <a:pt x="237517" y="75819"/>
                </a:lnTo>
                <a:lnTo>
                  <a:pt x="233881" y="67818"/>
                </a:lnTo>
                <a:close/>
              </a:path>
              <a:path w="244475" h="219075">
                <a:moveTo>
                  <a:pt x="209037" y="0"/>
                </a:moveTo>
                <a:lnTo>
                  <a:pt x="124254" y="8250"/>
                </a:lnTo>
                <a:lnTo>
                  <a:pt x="181761" y="71115"/>
                </a:lnTo>
                <a:lnTo>
                  <a:pt x="191456" y="45837"/>
                </a:lnTo>
                <a:lnTo>
                  <a:pt x="179179" y="39492"/>
                </a:lnTo>
                <a:lnTo>
                  <a:pt x="187906" y="22610"/>
                </a:lnTo>
                <a:lnTo>
                  <a:pt x="200365" y="22610"/>
                </a:lnTo>
                <a:lnTo>
                  <a:pt x="209037" y="0"/>
                </a:lnTo>
                <a:close/>
              </a:path>
              <a:path w="244475" h="219075">
                <a:moveTo>
                  <a:pt x="224788" y="53090"/>
                </a:moveTo>
                <a:lnTo>
                  <a:pt x="200418" y="53090"/>
                </a:lnTo>
                <a:lnTo>
                  <a:pt x="201003" y="53721"/>
                </a:lnTo>
                <a:lnTo>
                  <a:pt x="207087" y="60960"/>
                </a:lnTo>
                <a:lnTo>
                  <a:pt x="212503" y="68711"/>
                </a:lnTo>
                <a:lnTo>
                  <a:pt x="212003" y="67818"/>
                </a:lnTo>
                <a:lnTo>
                  <a:pt x="233881" y="67818"/>
                </a:lnTo>
                <a:lnTo>
                  <a:pt x="233708" y="67437"/>
                </a:lnTo>
                <a:lnTo>
                  <a:pt x="228304" y="58043"/>
                </a:lnTo>
                <a:lnTo>
                  <a:pt x="224788" y="53090"/>
                </a:lnTo>
                <a:close/>
              </a:path>
              <a:path w="244475" h="219075">
                <a:moveTo>
                  <a:pt x="206599" y="60447"/>
                </a:moveTo>
                <a:lnTo>
                  <a:pt x="206965" y="60960"/>
                </a:lnTo>
                <a:lnTo>
                  <a:pt x="206599" y="60447"/>
                </a:lnTo>
                <a:close/>
              </a:path>
              <a:path w="244475" h="219075">
                <a:moveTo>
                  <a:pt x="200686" y="53406"/>
                </a:moveTo>
                <a:lnTo>
                  <a:pt x="200952" y="53721"/>
                </a:lnTo>
                <a:lnTo>
                  <a:pt x="200686" y="53406"/>
                </a:lnTo>
                <a:close/>
              </a:path>
              <a:path w="244475" h="219075">
                <a:moveTo>
                  <a:pt x="200418" y="53090"/>
                </a:moveTo>
                <a:lnTo>
                  <a:pt x="200686" y="53406"/>
                </a:lnTo>
                <a:lnTo>
                  <a:pt x="201003" y="53721"/>
                </a:lnTo>
                <a:lnTo>
                  <a:pt x="200418" y="53090"/>
                </a:lnTo>
                <a:close/>
              </a:path>
              <a:path w="244475" h="219075">
                <a:moveTo>
                  <a:pt x="194792" y="47561"/>
                </a:moveTo>
                <a:lnTo>
                  <a:pt x="200686" y="53406"/>
                </a:lnTo>
                <a:lnTo>
                  <a:pt x="200418" y="53090"/>
                </a:lnTo>
                <a:lnTo>
                  <a:pt x="224788" y="53090"/>
                </a:lnTo>
                <a:lnTo>
                  <a:pt x="221897" y="49017"/>
                </a:lnTo>
                <a:lnTo>
                  <a:pt x="221151" y="48137"/>
                </a:lnTo>
                <a:lnTo>
                  <a:pt x="195907" y="48137"/>
                </a:lnTo>
                <a:lnTo>
                  <a:pt x="194792" y="47561"/>
                </a:lnTo>
                <a:close/>
              </a:path>
              <a:path w="244475" h="219075">
                <a:moveTo>
                  <a:pt x="193572" y="46350"/>
                </a:moveTo>
                <a:lnTo>
                  <a:pt x="194792" y="47561"/>
                </a:lnTo>
                <a:lnTo>
                  <a:pt x="195907" y="48137"/>
                </a:lnTo>
                <a:lnTo>
                  <a:pt x="193572" y="46350"/>
                </a:lnTo>
                <a:close/>
              </a:path>
              <a:path w="244475" h="219075">
                <a:moveTo>
                  <a:pt x="219637" y="46350"/>
                </a:moveTo>
                <a:lnTo>
                  <a:pt x="193572" y="46350"/>
                </a:lnTo>
                <a:lnTo>
                  <a:pt x="195907" y="48137"/>
                </a:lnTo>
                <a:lnTo>
                  <a:pt x="221151" y="48137"/>
                </a:lnTo>
                <a:lnTo>
                  <a:pt x="219637" y="46350"/>
                </a:lnTo>
                <a:close/>
              </a:path>
              <a:path w="244475" h="219075">
                <a:moveTo>
                  <a:pt x="198313" y="27961"/>
                </a:moveTo>
                <a:lnTo>
                  <a:pt x="191456" y="45837"/>
                </a:lnTo>
                <a:lnTo>
                  <a:pt x="194792" y="47561"/>
                </a:lnTo>
                <a:lnTo>
                  <a:pt x="193572" y="46350"/>
                </a:lnTo>
                <a:lnTo>
                  <a:pt x="219637" y="46350"/>
                </a:lnTo>
                <a:lnTo>
                  <a:pt x="214695" y="40517"/>
                </a:lnTo>
                <a:lnTo>
                  <a:pt x="205919" y="31872"/>
                </a:lnTo>
                <a:lnTo>
                  <a:pt x="198313" y="27961"/>
                </a:lnTo>
                <a:close/>
              </a:path>
              <a:path w="244475" h="219075">
                <a:moveTo>
                  <a:pt x="187906" y="22610"/>
                </a:moveTo>
                <a:lnTo>
                  <a:pt x="179179" y="39492"/>
                </a:lnTo>
                <a:lnTo>
                  <a:pt x="191456" y="45837"/>
                </a:lnTo>
                <a:lnTo>
                  <a:pt x="198313" y="27961"/>
                </a:lnTo>
                <a:lnTo>
                  <a:pt x="187906" y="22610"/>
                </a:lnTo>
                <a:close/>
              </a:path>
              <a:path w="244475" h="219075">
                <a:moveTo>
                  <a:pt x="200365" y="22610"/>
                </a:moveTo>
                <a:lnTo>
                  <a:pt x="187906" y="22610"/>
                </a:lnTo>
                <a:lnTo>
                  <a:pt x="198313" y="27961"/>
                </a:lnTo>
                <a:lnTo>
                  <a:pt x="200365" y="2261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5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Protecting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2750" spc="14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6254" y="1122359"/>
            <a:ext cx="479107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99700"/>
              </a:lnSpc>
              <a:spcBef>
                <a:spcPts val="105"/>
              </a:spcBef>
            </a:pPr>
            <a:r>
              <a:rPr dirty="0" sz="1350" spc="5">
                <a:latin typeface="Calibri"/>
                <a:cs typeface="Calibri"/>
              </a:rPr>
              <a:t>Collaborators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people </a:t>
            </a:r>
            <a:r>
              <a:rPr dirty="0" sz="1350" spc="-15">
                <a:latin typeface="Calibri"/>
                <a:cs typeface="Calibri"/>
              </a:rPr>
              <a:t>who </a:t>
            </a:r>
            <a:r>
              <a:rPr dirty="0" sz="1350" spc="-10">
                <a:latin typeface="Calibri"/>
                <a:cs typeface="Calibri"/>
              </a:rPr>
              <a:t>will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0">
                <a:latin typeface="Calibri"/>
                <a:cs typeface="Calibri"/>
              </a:rPr>
              <a:t>working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5">
                <a:latin typeface="Calibri"/>
                <a:cs typeface="Calibri"/>
              </a:rPr>
              <a:t>your project. </a:t>
            </a:r>
            <a:r>
              <a:rPr dirty="0" sz="1350" spc="-70">
                <a:latin typeface="Calibri"/>
                <a:cs typeface="Calibri"/>
              </a:rPr>
              <a:t>To  </a:t>
            </a:r>
            <a:r>
              <a:rPr dirty="0" sz="1350" spc="-5">
                <a:latin typeface="Calibri"/>
                <a:cs typeface="Calibri"/>
              </a:rPr>
              <a:t>add </a:t>
            </a:r>
            <a:r>
              <a:rPr dirty="0" sz="1350" spc="-10">
                <a:latin typeface="Calibri"/>
                <a:cs typeface="Calibri"/>
              </a:rPr>
              <a:t>contributors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15">
                <a:latin typeface="Calibri"/>
                <a:cs typeface="Calibri"/>
              </a:rPr>
              <a:t>repository, use the </a:t>
            </a:r>
            <a:r>
              <a:rPr dirty="0" sz="1350" spc="-10">
                <a:latin typeface="Calibri"/>
                <a:cs typeface="Calibri"/>
              </a:rPr>
              <a:t>steps in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following  </a:t>
            </a:r>
            <a:r>
              <a:rPr dirty="0" sz="1350" spc="-10">
                <a:latin typeface="Calibri"/>
                <a:cs typeface="Calibri"/>
              </a:rPr>
              <a:t>image: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58295" y="2254959"/>
            <a:ext cx="5248259" cy="2380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53602" y="2250186"/>
            <a:ext cx="5257800" cy="2567305"/>
          </a:xfrm>
          <a:custGeom>
            <a:avLst/>
            <a:gdLst/>
            <a:ahLst/>
            <a:cxnLst/>
            <a:rect l="l" t="t" r="r" b="b"/>
            <a:pathLst>
              <a:path w="5257800" h="2567304">
                <a:moveTo>
                  <a:pt x="0" y="2567309"/>
                </a:moveTo>
                <a:lnTo>
                  <a:pt x="5257799" y="2567309"/>
                </a:lnTo>
                <a:lnTo>
                  <a:pt x="5257799" y="0"/>
                </a:lnTo>
                <a:lnTo>
                  <a:pt x="0" y="0"/>
                </a:lnTo>
                <a:lnTo>
                  <a:pt x="0" y="2567309"/>
                </a:lnTo>
                <a:close/>
              </a:path>
            </a:pathLst>
          </a:custGeom>
          <a:ln w="9534">
            <a:solidFill>
              <a:srgbClr val="008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5525" y="3497007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4216" y="3017949"/>
            <a:ext cx="474549" cy="47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2549" y="1028684"/>
            <a:ext cx="7000859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9064" y="1043695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6791956" y="0"/>
                </a:moveTo>
                <a:lnTo>
                  <a:pt x="119371" y="0"/>
                </a:lnTo>
                <a:lnTo>
                  <a:pt x="72912" y="9383"/>
                </a:lnTo>
                <a:lnTo>
                  <a:pt x="34968" y="34968"/>
                </a:lnTo>
                <a:lnTo>
                  <a:pt x="9382" y="72909"/>
                </a:lnTo>
                <a:lnTo>
                  <a:pt x="0" y="119359"/>
                </a:lnTo>
                <a:lnTo>
                  <a:pt x="0" y="596889"/>
                </a:lnTo>
                <a:lnTo>
                  <a:pt x="9382" y="643345"/>
                </a:lnTo>
                <a:lnTo>
                  <a:pt x="34968" y="681296"/>
                </a:lnTo>
                <a:lnTo>
                  <a:pt x="72912" y="706892"/>
                </a:lnTo>
                <a:lnTo>
                  <a:pt x="119371" y="716280"/>
                </a:lnTo>
                <a:lnTo>
                  <a:pt x="6791956" y="716280"/>
                </a:lnTo>
                <a:lnTo>
                  <a:pt x="6838424" y="706892"/>
                </a:lnTo>
                <a:lnTo>
                  <a:pt x="6876374" y="681296"/>
                </a:lnTo>
                <a:lnTo>
                  <a:pt x="6901962" y="643345"/>
                </a:lnTo>
                <a:lnTo>
                  <a:pt x="6911346" y="596889"/>
                </a:lnTo>
                <a:lnTo>
                  <a:pt x="6911346" y="119359"/>
                </a:lnTo>
                <a:lnTo>
                  <a:pt x="6901962" y="72909"/>
                </a:lnTo>
                <a:lnTo>
                  <a:pt x="6876374" y="34968"/>
                </a:lnTo>
                <a:lnTo>
                  <a:pt x="6838424" y="9383"/>
                </a:lnTo>
                <a:lnTo>
                  <a:pt x="6791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9064" y="1043696"/>
            <a:ext cx="6911340" cy="716280"/>
          </a:xfrm>
          <a:custGeom>
            <a:avLst/>
            <a:gdLst/>
            <a:ahLst/>
            <a:cxnLst/>
            <a:rect l="l" t="t" r="r" b="b"/>
            <a:pathLst>
              <a:path w="6911340" h="716280">
                <a:moveTo>
                  <a:pt x="0" y="119359"/>
                </a:moveTo>
                <a:lnTo>
                  <a:pt x="9382" y="72909"/>
                </a:lnTo>
                <a:lnTo>
                  <a:pt x="34968" y="34968"/>
                </a:lnTo>
                <a:lnTo>
                  <a:pt x="72912" y="9383"/>
                </a:lnTo>
                <a:lnTo>
                  <a:pt x="119371" y="0"/>
                </a:lnTo>
                <a:lnTo>
                  <a:pt x="6791955" y="0"/>
                </a:lnTo>
                <a:lnTo>
                  <a:pt x="6838423" y="9383"/>
                </a:lnTo>
                <a:lnTo>
                  <a:pt x="6876373" y="34968"/>
                </a:lnTo>
                <a:lnTo>
                  <a:pt x="6901962" y="72909"/>
                </a:lnTo>
                <a:lnTo>
                  <a:pt x="6911345" y="119359"/>
                </a:lnTo>
                <a:lnTo>
                  <a:pt x="6911345" y="596889"/>
                </a:lnTo>
                <a:lnTo>
                  <a:pt x="6901962" y="643345"/>
                </a:lnTo>
                <a:lnTo>
                  <a:pt x="6876373" y="681296"/>
                </a:lnTo>
                <a:lnTo>
                  <a:pt x="6838423" y="706892"/>
                </a:lnTo>
                <a:lnTo>
                  <a:pt x="6791955" y="716279"/>
                </a:lnTo>
                <a:lnTo>
                  <a:pt x="119371" y="716279"/>
                </a:lnTo>
                <a:lnTo>
                  <a:pt x="72912" y="706892"/>
                </a:lnTo>
                <a:lnTo>
                  <a:pt x="34968" y="681296"/>
                </a:lnTo>
                <a:lnTo>
                  <a:pt x="9382" y="643345"/>
                </a:lnTo>
                <a:lnTo>
                  <a:pt x="0" y="596889"/>
                </a:lnTo>
                <a:lnTo>
                  <a:pt x="0" y="119359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82473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Problems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before </a:t>
            </a:r>
            <a:r>
              <a:rPr dirty="0" sz="2750" spc="-10" b="1">
                <a:solidFill>
                  <a:srgbClr val="5F4778"/>
                </a:solidFill>
                <a:latin typeface="Calibri"/>
                <a:cs typeface="Calibri"/>
              </a:rPr>
              <a:t>Version</a:t>
            </a:r>
            <a:r>
              <a:rPr dirty="0" sz="2750" spc="-2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Control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3660" y="2865579"/>
            <a:ext cx="957764" cy="85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51737" y="1171889"/>
            <a:ext cx="5719445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41300" marR="5080" indent="-229235">
              <a:lnSpc>
                <a:spcPts val="1580"/>
              </a:lnSpc>
              <a:spcBef>
                <a:spcPts val="185"/>
              </a:spcBef>
            </a:pPr>
            <a:r>
              <a:rPr dirty="0" sz="1350" spc="-20">
                <a:latin typeface="Calibri"/>
                <a:cs typeface="Calibri"/>
              </a:rPr>
              <a:t>Now, </a:t>
            </a:r>
            <a:r>
              <a:rPr dirty="0" sz="1350" spc="-15">
                <a:latin typeface="Calibri"/>
                <a:cs typeface="Calibri"/>
              </a:rPr>
              <a:t>the problem </a:t>
            </a:r>
            <a:r>
              <a:rPr dirty="0" sz="1350" spc="-5">
                <a:latin typeface="Calibri"/>
                <a:cs typeface="Calibri"/>
              </a:rPr>
              <a:t>starts </a:t>
            </a:r>
            <a:r>
              <a:rPr dirty="0" sz="1350" spc="-15">
                <a:latin typeface="Calibri"/>
                <a:cs typeface="Calibri"/>
              </a:rPr>
              <a:t>here,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C also </a:t>
            </a:r>
            <a:r>
              <a:rPr dirty="0" sz="1350" spc="-10">
                <a:latin typeface="Calibri"/>
                <a:cs typeface="Calibri"/>
              </a:rPr>
              <a:t>finished </a:t>
            </a:r>
            <a:r>
              <a:rPr dirty="0" sz="1350" spc="-20">
                <a:latin typeface="Calibri"/>
                <a:cs typeface="Calibri"/>
              </a:rPr>
              <a:t>his </a:t>
            </a:r>
            <a:r>
              <a:rPr dirty="0" sz="1350">
                <a:latin typeface="Calibri"/>
                <a:cs typeface="Calibri"/>
              </a:rPr>
              <a:t>work,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 spc="-20">
                <a:latin typeface="Calibri"/>
                <a:cs typeface="Calibri"/>
              </a:rPr>
              <a:t>submits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 spc="-20">
                <a:latin typeface="Calibri"/>
                <a:cs typeface="Calibri"/>
              </a:rPr>
              <a:t>A. </a:t>
            </a:r>
            <a:r>
              <a:rPr dirty="0" sz="1350" spc="-10">
                <a:latin typeface="Calibri"/>
                <a:cs typeface="Calibri"/>
              </a:rPr>
              <a:t>But, </a:t>
            </a:r>
            <a:r>
              <a:rPr dirty="0" sz="1350" spc="-5">
                <a:latin typeface="Calibri"/>
                <a:cs typeface="Calibri"/>
              </a:rPr>
              <a:t>Developer </a:t>
            </a:r>
            <a:r>
              <a:rPr dirty="0" sz="1350">
                <a:latin typeface="Calibri"/>
                <a:cs typeface="Calibri"/>
              </a:rPr>
              <a:t>C </a:t>
            </a:r>
            <a:r>
              <a:rPr dirty="0" sz="1350" spc="-15">
                <a:latin typeface="Calibri"/>
                <a:cs typeface="Calibri"/>
              </a:rPr>
              <a:t>worked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code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 spc="-15">
                <a:latin typeface="Calibri"/>
                <a:cs typeface="Calibri"/>
              </a:rPr>
              <a:t>Version</a:t>
            </a:r>
            <a:r>
              <a:rPr dirty="0" sz="1350" spc="-10">
                <a:latin typeface="Calibri"/>
                <a:cs typeface="Calibri"/>
              </a:rPr>
              <a:t> 1.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8777" y="1958657"/>
            <a:ext cx="804271" cy="718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57342" y="4004563"/>
            <a:ext cx="804271" cy="718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37792" y="2713289"/>
            <a:ext cx="743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2759" y="2858286"/>
            <a:ext cx="852144" cy="852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6743" y="3675061"/>
            <a:ext cx="7391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0" b="1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8943" y="217136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45133" y="3243757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66977" y="2655885"/>
            <a:ext cx="485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7" y="377348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56" y="4231434"/>
            <a:ext cx="474549" cy="474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00679" y="3728397"/>
            <a:ext cx="7499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70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12807" y="2941130"/>
            <a:ext cx="716215" cy="71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98924" y="3687824"/>
            <a:ext cx="5543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 b="1">
                <a:latin typeface="Calibri"/>
                <a:cs typeface="Calibri"/>
              </a:rPr>
              <a:t>Software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5896" y="3301995"/>
            <a:ext cx="1157605" cy="76200"/>
          </a:xfrm>
          <a:custGeom>
            <a:avLst/>
            <a:gdLst/>
            <a:ahLst/>
            <a:cxnLst/>
            <a:rect l="l" t="t" r="r" b="b"/>
            <a:pathLst>
              <a:path w="1157604" h="76200">
                <a:moveTo>
                  <a:pt x="1081156" y="0"/>
                </a:moveTo>
                <a:lnTo>
                  <a:pt x="1081156" y="76200"/>
                </a:lnTo>
                <a:lnTo>
                  <a:pt x="1138306" y="47625"/>
                </a:lnTo>
                <a:lnTo>
                  <a:pt x="1093851" y="47625"/>
                </a:lnTo>
                <a:lnTo>
                  <a:pt x="1093851" y="28575"/>
                </a:lnTo>
                <a:lnTo>
                  <a:pt x="1138306" y="28575"/>
                </a:lnTo>
                <a:lnTo>
                  <a:pt x="1081156" y="0"/>
                </a:lnTo>
                <a:close/>
              </a:path>
              <a:path w="1157604" h="76200">
                <a:moveTo>
                  <a:pt x="108115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081156" y="47625"/>
                </a:lnTo>
                <a:lnTo>
                  <a:pt x="1081156" y="28575"/>
                </a:lnTo>
                <a:close/>
              </a:path>
              <a:path w="1157604" h="76200">
                <a:moveTo>
                  <a:pt x="1138306" y="28575"/>
                </a:moveTo>
                <a:lnTo>
                  <a:pt x="1093851" y="28575"/>
                </a:lnTo>
                <a:lnTo>
                  <a:pt x="1093851" y="47625"/>
                </a:lnTo>
                <a:lnTo>
                  <a:pt x="1138306" y="47625"/>
                </a:lnTo>
                <a:lnTo>
                  <a:pt x="1157356" y="38100"/>
                </a:lnTo>
                <a:lnTo>
                  <a:pt x="1138306" y="2857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96801" y="3120566"/>
            <a:ext cx="474549" cy="474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818893" y="3605846"/>
            <a:ext cx="4832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37792" y="4777990"/>
            <a:ext cx="75374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</a:pPr>
            <a:r>
              <a:rPr dirty="0" sz="1100" spc="15" b="1">
                <a:latin typeface="Calibri"/>
                <a:cs typeface="Calibri"/>
              </a:rPr>
              <a:t>Developer</a:t>
            </a:r>
            <a:r>
              <a:rPr dirty="0" sz="1100" spc="-165" b="1">
                <a:latin typeface="Calibri"/>
                <a:cs typeface="Calibri"/>
              </a:rPr>
              <a:t> </a:t>
            </a:r>
            <a:r>
              <a:rPr dirty="0" sz="1100" spc="15" b="1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4216" y="4791792"/>
            <a:ext cx="48387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30">
                <a:latin typeface="Calibri"/>
                <a:cs typeface="Calibri"/>
              </a:rPr>
              <a:t>Version</a:t>
            </a:r>
            <a:r>
              <a:rPr dirty="0" sz="900" spc="-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475" y="1009650"/>
            <a:ext cx="5495909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38540" y="1028699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5241645" y="0"/>
                </a:moveTo>
                <a:lnTo>
                  <a:pt x="163311" y="0"/>
                </a:lnTo>
                <a:lnTo>
                  <a:pt x="119909" y="5836"/>
                </a:lnTo>
                <a:lnTo>
                  <a:pt x="80900" y="22304"/>
                </a:lnTo>
                <a:lnTo>
                  <a:pt x="47845" y="47845"/>
                </a:lnTo>
                <a:lnTo>
                  <a:pt x="22304" y="80900"/>
                </a:lnTo>
                <a:lnTo>
                  <a:pt x="5836" y="119909"/>
                </a:lnTo>
                <a:lnTo>
                  <a:pt x="0" y="163311"/>
                </a:lnTo>
                <a:lnTo>
                  <a:pt x="0" y="816345"/>
                </a:lnTo>
                <a:lnTo>
                  <a:pt x="5836" y="859761"/>
                </a:lnTo>
                <a:lnTo>
                  <a:pt x="22304" y="898778"/>
                </a:lnTo>
                <a:lnTo>
                  <a:pt x="47845" y="931838"/>
                </a:lnTo>
                <a:lnTo>
                  <a:pt x="80900" y="957382"/>
                </a:lnTo>
                <a:lnTo>
                  <a:pt x="119909" y="973851"/>
                </a:lnTo>
                <a:lnTo>
                  <a:pt x="163311" y="979688"/>
                </a:lnTo>
                <a:lnTo>
                  <a:pt x="5241645" y="979688"/>
                </a:lnTo>
                <a:lnTo>
                  <a:pt x="5285061" y="973851"/>
                </a:lnTo>
                <a:lnTo>
                  <a:pt x="5324078" y="957382"/>
                </a:lnTo>
                <a:lnTo>
                  <a:pt x="5357138" y="931838"/>
                </a:lnTo>
                <a:lnTo>
                  <a:pt x="5382682" y="898778"/>
                </a:lnTo>
                <a:lnTo>
                  <a:pt x="5399151" y="859761"/>
                </a:lnTo>
                <a:lnTo>
                  <a:pt x="5404988" y="816345"/>
                </a:lnTo>
                <a:lnTo>
                  <a:pt x="5404988" y="163311"/>
                </a:lnTo>
                <a:lnTo>
                  <a:pt x="5399151" y="119909"/>
                </a:lnTo>
                <a:lnTo>
                  <a:pt x="5382682" y="80900"/>
                </a:lnTo>
                <a:lnTo>
                  <a:pt x="5357138" y="47845"/>
                </a:lnTo>
                <a:lnTo>
                  <a:pt x="5324078" y="22304"/>
                </a:lnTo>
                <a:lnTo>
                  <a:pt x="5285061" y="5836"/>
                </a:lnTo>
                <a:lnTo>
                  <a:pt x="5241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38540" y="1028700"/>
            <a:ext cx="5405120" cy="979805"/>
          </a:xfrm>
          <a:custGeom>
            <a:avLst/>
            <a:gdLst/>
            <a:ahLst/>
            <a:cxnLst/>
            <a:rect l="l" t="t" r="r" b="b"/>
            <a:pathLst>
              <a:path w="5405120" h="979805">
                <a:moveTo>
                  <a:pt x="0" y="163311"/>
                </a:moveTo>
                <a:lnTo>
                  <a:pt x="5836" y="119909"/>
                </a:lnTo>
                <a:lnTo>
                  <a:pt x="22304" y="80900"/>
                </a:lnTo>
                <a:lnTo>
                  <a:pt x="47845" y="47845"/>
                </a:lnTo>
                <a:lnTo>
                  <a:pt x="80900" y="22304"/>
                </a:lnTo>
                <a:lnTo>
                  <a:pt x="119909" y="5836"/>
                </a:lnTo>
                <a:lnTo>
                  <a:pt x="163311" y="0"/>
                </a:lnTo>
                <a:lnTo>
                  <a:pt x="5241645" y="0"/>
                </a:lnTo>
                <a:lnTo>
                  <a:pt x="5285060" y="5836"/>
                </a:lnTo>
                <a:lnTo>
                  <a:pt x="5324078" y="22304"/>
                </a:lnTo>
                <a:lnTo>
                  <a:pt x="5357138" y="47845"/>
                </a:lnTo>
                <a:lnTo>
                  <a:pt x="5382682" y="80900"/>
                </a:lnTo>
                <a:lnTo>
                  <a:pt x="5399151" y="119909"/>
                </a:lnTo>
                <a:lnTo>
                  <a:pt x="5404987" y="163311"/>
                </a:lnTo>
                <a:lnTo>
                  <a:pt x="5404987" y="816345"/>
                </a:lnTo>
                <a:lnTo>
                  <a:pt x="5399151" y="859761"/>
                </a:lnTo>
                <a:lnTo>
                  <a:pt x="5382682" y="898778"/>
                </a:lnTo>
                <a:lnTo>
                  <a:pt x="5357138" y="931838"/>
                </a:lnTo>
                <a:lnTo>
                  <a:pt x="5324078" y="957382"/>
                </a:lnTo>
                <a:lnTo>
                  <a:pt x="5285060" y="973851"/>
                </a:lnTo>
                <a:lnTo>
                  <a:pt x="5241645" y="979688"/>
                </a:lnTo>
                <a:lnTo>
                  <a:pt x="163311" y="979688"/>
                </a:lnTo>
                <a:lnTo>
                  <a:pt x="119909" y="973851"/>
                </a:lnTo>
                <a:lnTo>
                  <a:pt x="80900" y="957382"/>
                </a:lnTo>
                <a:lnTo>
                  <a:pt x="47845" y="931838"/>
                </a:lnTo>
                <a:lnTo>
                  <a:pt x="22304" y="898778"/>
                </a:lnTo>
                <a:lnTo>
                  <a:pt x="5836" y="859761"/>
                </a:lnTo>
                <a:lnTo>
                  <a:pt x="0" y="816345"/>
                </a:lnTo>
                <a:lnTo>
                  <a:pt x="0" y="16331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28990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85500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900" y="2990850"/>
            <a:ext cx="2676525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750" y="2933700"/>
            <a:ext cx="2733675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050" y="2047875"/>
            <a:ext cx="2571750" cy="73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173" y="2118780"/>
            <a:ext cx="531836" cy="53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5183" y="2063639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marL="954405">
              <a:lnSpc>
                <a:spcPct val="100000"/>
              </a:lnSpc>
            </a:pPr>
            <a:r>
              <a:rPr dirty="0" sz="1350" spc="5">
                <a:latin typeface="Calibri"/>
                <a:cs typeface="Calibri"/>
              </a:rPr>
              <a:t>Collaborators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183" y="3061216"/>
            <a:ext cx="2478405" cy="64262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75994">
              <a:lnSpc>
                <a:spcPct val="100000"/>
              </a:lnSpc>
            </a:pPr>
            <a:r>
              <a:rPr dirty="0" sz="1350" spc="-5">
                <a:latin typeface="Calibri"/>
                <a:cs typeface="Calibri"/>
              </a:rPr>
              <a:t>Protecting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Branches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6984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Process of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Collaboration </a:t>
            </a: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2750" spc="14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GitHub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4681" y="1247200"/>
            <a:ext cx="498856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623695" marR="5080" indent="-1611630">
              <a:lnSpc>
                <a:spcPts val="1580"/>
              </a:lnSpc>
              <a:spcBef>
                <a:spcPts val="185"/>
              </a:spcBef>
            </a:pPr>
            <a:r>
              <a:rPr dirty="0" sz="1350" spc="-5">
                <a:latin typeface="Calibri"/>
                <a:cs typeface="Calibri"/>
              </a:rPr>
              <a:t>Using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>
                <a:latin typeface="Calibri"/>
                <a:cs typeface="Calibri"/>
              </a:rPr>
              <a:t>feature, </a:t>
            </a:r>
            <a:r>
              <a:rPr dirty="0" sz="1350" spc="5">
                <a:latin typeface="Calibri"/>
                <a:cs typeface="Calibri"/>
              </a:rPr>
              <a:t>you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5">
                <a:latin typeface="Calibri"/>
                <a:cs typeface="Calibri"/>
              </a:rPr>
              <a:t>restrict </a:t>
            </a:r>
            <a:r>
              <a:rPr dirty="0" sz="1350" spc="10">
                <a:latin typeface="Calibri"/>
                <a:cs typeface="Calibri"/>
              </a:rPr>
              <a:t>access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>
                <a:latin typeface="Calibri"/>
                <a:cs typeface="Calibri"/>
              </a:rPr>
              <a:t>how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>
                <a:latin typeface="Calibri"/>
                <a:cs typeface="Calibri"/>
              </a:rPr>
              <a:t>are</a:t>
            </a:r>
            <a:r>
              <a:rPr dirty="0" sz="1350" spc="-204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made </a:t>
            </a:r>
            <a:r>
              <a:rPr dirty="0" sz="1350">
                <a:latin typeface="Calibri"/>
                <a:cs typeface="Calibri"/>
              </a:rPr>
              <a:t>to 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branches </a:t>
            </a:r>
            <a:r>
              <a:rPr dirty="0" sz="1350" spc="5">
                <a:latin typeface="Calibri"/>
                <a:cs typeface="Calibri"/>
              </a:rPr>
              <a:t>you</a:t>
            </a:r>
            <a:r>
              <a:rPr dirty="0" sz="1350" spc="4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specify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8767" y="2650565"/>
            <a:ext cx="1404402" cy="1932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0128" y="3138412"/>
            <a:ext cx="460894" cy="460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475" y="3395343"/>
            <a:ext cx="7728584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99995" algn="l"/>
              </a:tabLst>
            </a:pPr>
            <a:r>
              <a:rPr dirty="0" spc="-20"/>
              <a:t>Hands-on:</a:t>
            </a:r>
            <a:r>
              <a:rPr dirty="0" spc="-20">
                <a:latin typeface="Times New Roman"/>
                <a:cs typeface="Times New Roman"/>
              </a:rPr>
              <a:t>	</a:t>
            </a:r>
            <a:r>
              <a:rPr dirty="0" spc="-10"/>
              <a:t>Collaborating </a:t>
            </a:r>
            <a:r>
              <a:rPr dirty="0" spc="-20"/>
              <a:t>in</a:t>
            </a:r>
            <a:r>
              <a:rPr dirty="0" spc="-720"/>
              <a:t> </a:t>
            </a:r>
            <a:r>
              <a:rPr dirty="0" spc="-20"/>
              <a:t>GitHub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42621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F4778"/>
                </a:solidFill>
                <a:latin typeface="Calibri"/>
                <a:cs typeface="Calibri"/>
              </a:rPr>
              <a:t>Hands-on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961" y="977833"/>
            <a:ext cx="5823585" cy="188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dirty="0" sz="1350" spc="-25">
                <a:latin typeface="Calibri"/>
                <a:cs typeface="Calibri"/>
              </a:rPr>
              <a:t>Add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Collaborator </a:t>
            </a:r>
            <a:r>
              <a:rPr dirty="0" sz="1350" spc="-10">
                <a:latin typeface="Calibri"/>
                <a:cs typeface="Calibri"/>
              </a:rPr>
              <a:t>in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-20">
                <a:latin typeface="Calibri"/>
                <a:cs typeface="Calibri"/>
              </a:rPr>
              <a:t>GitHub </a:t>
            </a:r>
            <a:r>
              <a:rPr dirty="0" sz="1350" spc="-10">
                <a:latin typeface="Calibri"/>
                <a:cs typeface="Calibri"/>
              </a:rPr>
              <a:t>repository,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5">
                <a:latin typeface="Calibri"/>
                <a:cs typeface="Calibri"/>
              </a:rPr>
              <a:t>creating </a:t>
            </a:r>
            <a:r>
              <a:rPr dirty="0" sz="1350" spc="10">
                <a:latin typeface="Calibri"/>
                <a:cs typeface="Calibri"/>
              </a:rPr>
              <a:t>an </a:t>
            </a:r>
            <a:r>
              <a:rPr dirty="0" sz="1350" spc="-5">
                <a:latin typeface="Calibri"/>
                <a:cs typeface="Calibri"/>
              </a:rPr>
              <a:t>alternate</a:t>
            </a:r>
            <a:r>
              <a:rPr dirty="0" sz="1350" spc="-18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account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350">
                <a:latin typeface="Calibri"/>
                <a:cs typeface="Calibri"/>
              </a:rPr>
              <a:t>Protect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branch,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getting </a:t>
            </a:r>
            <a:r>
              <a:rPr dirty="0" sz="1350" spc="-10">
                <a:latin typeface="Calibri"/>
                <a:cs typeface="Calibri"/>
              </a:rPr>
              <a:t>changes directly </a:t>
            </a:r>
            <a:r>
              <a:rPr dirty="0" sz="1350" spc="-20">
                <a:latin typeface="Calibri"/>
                <a:cs typeface="Calibri"/>
              </a:rPr>
              <a:t>pushed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it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350" spc="-15">
                <a:latin typeface="Calibri"/>
                <a:cs typeface="Calibri"/>
              </a:rPr>
              <a:t>Push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repository, in </a:t>
            </a:r>
            <a:r>
              <a:rPr dirty="0" sz="1350">
                <a:latin typeface="Calibri"/>
                <a:cs typeface="Calibri"/>
              </a:rPr>
              <a:t>a feature</a:t>
            </a:r>
            <a:r>
              <a:rPr dirty="0" sz="1350" spc="-16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350" spc="5">
                <a:latin typeface="Calibri"/>
                <a:cs typeface="Calibri"/>
              </a:rPr>
              <a:t>Create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20">
                <a:latin typeface="Calibri"/>
                <a:cs typeface="Calibri"/>
              </a:rPr>
              <a:t>Pull </a:t>
            </a:r>
            <a:r>
              <a:rPr dirty="0" sz="1350" spc="-10">
                <a:latin typeface="Calibri"/>
                <a:cs typeface="Calibri"/>
              </a:rPr>
              <a:t>Request </a:t>
            </a:r>
            <a:r>
              <a:rPr dirty="0" sz="1350" spc="1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</a:t>
            </a:r>
            <a:r>
              <a:rPr dirty="0" sz="1350">
                <a:latin typeface="Calibri"/>
                <a:cs typeface="Calibri"/>
              </a:rPr>
              <a:t> Branch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350">
                <a:latin typeface="Calibri"/>
                <a:cs typeface="Calibri"/>
              </a:rPr>
              <a:t>From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owner’s </a:t>
            </a:r>
            <a:r>
              <a:rPr dirty="0" sz="1350" spc="5">
                <a:latin typeface="Calibri"/>
                <a:cs typeface="Calibri"/>
              </a:rPr>
              <a:t>account </a:t>
            </a:r>
            <a:r>
              <a:rPr dirty="0" sz="1350" spc="-5">
                <a:latin typeface="Calibri"/>
                <a:cs typeface="Calibri"/>
              </a:rPr>
              <a:t>approve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25">
                <a:latin typeface="Calibri"/>
                <a:cs typeface="Calibri"/>
              </a:rPr>
              <a:t>pull</a:t>
            </a:r>
            <a:r>
              <a:rPr dirty="0" sz="1350" spc="12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request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6075" y="2712116"/>
            <a:ext cx="2076449" cy="1773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289687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5"/>
              <a:t>Git</a:t>
            </a:r>
            <a:r>
              <a:rPr dirty="0" spc="60"/>
              <a:t> </a:t>
            </a:r>
            <a:r>
              <a:rPr dirty="0" spc="10"/>
              <a:t>Workflow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838200"/>
            <a:ext cx="7239015" cy="104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8826" y="861181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6987424" y="0"/>
                </a:moveTo>
                <a:lnTo>
                  <a:pt x="157721" y="0"/>
                </a:lnTo>
                <a:lnTo>
                  <a:pt x="107870" y="8041"/>
                </a:lnTo>
                <a:lnTo>
                  <a:pt x="64574" y="30434"/>
                </a:lnTo>
                <a:lnTo>
                  <a:pt x="30431" y="64579"/>
                </a:lnTo>
                <a:lnTo>
                  <a:pt x="8040" y="107878"/>
                </a:lnTo>
                <a:lnTo>
                  <a:pt x="0" y="157734"/>
                </a:lnTo>
                <a:lnTo>
                  <a:pt x="0" y="788670"/>
                </a:lnTo>
                <a:lnTo>
                  <a:pt x="8040" y="838525"/>
                </a:lnTo>
                <a:lnTo>
                  <a:pt x="30431" y="881824"/>
                </a:lnTo>
                <a:lnTo>
                  <a:pt x="64574" y="915969"/>
                </a:lnTo>
                <a:lnTo>
                  <a:pt x="107870" y="938362"/>
                </a:lnTo>
                <a:lnTo>
                  <a:pt x="157721" y="946404"/>
                </a:lnTo>
                <a:lnTo>
                  <a:pt x="6987424" y="946404"/>
                </a:lnTo>
                <a:lnTo>
                  <a:pt x="7037232" y="938362"/>
                </a:lnTo>
                <a:lnTo>
                  <a:pt x="7080526" y="915969"/>
                </a:lnTo>
                <a:lnTo>
                  <a:pt x="7114689" y="881824"/>
                </a:lnTo>
                <a:lnTo>
                  <a:pt x="7137105" y="838525"/>
                </a:lnTo>
                <a:lnTo>
                  <a:pt x="7145158" y="788670"/>
                </a:lnTo>
                <a:lnTo>
                  <a:pt x="7145158" y="157734"/>
                </a:lnTo>
                <a:lnTo>
                  <a:pt x="7137105" y="107878"/>
                </a:lnTo>
                <a:lnTo>
                  <a:pt x="7114689" y="64579"/>
                </a:lnTo>
                <a:lnTo>
                  <a:pt x="7080526" y="30434"/>
                </a:lnTo>
                <a:lnTo>
                  <a:pt x="7037232" y="8041"/>
                </a:lnTo>
                <a:lnTo>
                  <a:pt x="698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8826" y="861182"/>
            <a:ext cx="7145655" cy="946785"/>
          </a:xfrm>
          <a:custGeom>
            <a:avLst/>
            <a:gdLst/>
            <a:ahLst/>
            <a:cxnLst/>
            <a:rect l="l" t="t" r="r" b="b"/>
            <a:pathLst>
              <a:path w="7145655" h="946785">
                <a:moveTo>
                  <a:pt x="0" y="157733"/>
                </a:moveTo>
                <a:lnTo>
                  <a:pt x="8040" y="107878"/>
                </a:lnTo>
                <a:lnTo>
                  <a:pt x="30431" y="64579"/>
                </a:lnTo>
                <a:lnTo>
                  <a:pt x="64574" y="30434"/>
                </a:lnTo>
                <a:lnTo>
                  <a:pt x="107870" y="8041"/>
                </a:lnTo>
                <a:lnTo>
                  <a:pt x="157721" y="0"/>
                </a:lnTo>
                <a:lnTo>
                  <a:pt x="6987424" y="0"/>
                </a:lnTo>
                <a:lnTo>
                  <a:pt x="7037232" y="8041"/>
                </a:lnTo>
                <a:lnTo>
                  <a:pt x="7080526" y="30434"/>
                </a:lnTo>
                <a:lnTo>
                  <a:pt x="7114688" y="64579"/>
                </a:lnTo>
                <a:lnTo>
                  <a:pt x="7137104" y="107878"/>
                </a:lnTo>
                <a:lnTo>
                  <a:pt x="7145158" y="157733"/>
                </a:lnTo>
                <a:lnTo>
                  <a:pt x="7145158" y="788669"/>
                </a:lnTo>
                <a:lnTo>
                  <a:pt x="7137104" y="838525"/>
                </a:lnTo>
                <a:lnTo>
                  <a:pt x="7114688" y="881824"/>
                </a:lnTo>
                <a:lnTo>
                  <a:pt x="7080526" y="915969"/>
                </a:lnTo>
                <a:lnTo>
                  <a:pt x="7037232" y="938362"/>
                </a:lnTo>
                <a:lnTo>
                  <a:pt x="6987424" y="946403"/>
                </a:lnTo>
                <a:lnTo>
                  <a:pt x="157721" y="946403"/>
                </a:lnTo>
                <a:lnTo>
                  <a:pt x="107870" y="938362"/>
                </a:lnTo>
                <a:lnTo>
                  <a:pt x="64574" y="915969"/>
                </a:lnTo>
                <a:lnTo>
                  <a:pt x="30431" y="881824"/>
                </a:lnTo>
                <a:lnTo>
                  <a:pt x="8040" y="838525"/>
                </a:lnTo>
                <a:lnTo>
                  <a:pt x="0" y="788669"/>
                </a:lnTo>
                <a:lnTo>
                  <a:pt x="0" y="15773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975" y="2524125"/>
            <a:ext cx="2266950" cy="51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0214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10" h="429894">
                <a:moveTo>
                  <a:pt x="2103680" y="0"/>
                </a:moveTo>
                <a:lnTo>
                  <a:pt x="71557" y="0"/>
                </a:lnTo>
                <a:lnTo>
                  <a:pt x="43705" y="5638"/>
                </a:lnTo>
                <a:lnTo>
                  <a:pt x="20959" y="21004"/>
                </a:lnTo>
                <a:lnTo>
                  <a:pt x="5623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23" y="385722"/>
                </a:lnTo>
                <a:lnTo>
                  <a:pt x="20959" y="408448"/>
                </a:lnTo>
                <a:lnTo>
                  <a:pt x="43705" y="423769"/>
                </a:lnTo>
                <a:lnTo>
                  <a:pt x="71557" y="429387"/>
                </a:lnTo>
                <a:lnTo>
                  <a:pt x="2103680" y="429387"/>
                </a:lnTo>
                <a:lnTo>
                  <a:pt x="2131533" y="423769"/>
                </a:lnTo>
                <a:lnTo>
                  <a:pt x="2154304" y="408448"/>
                </a:lnTo>
                <a:lnTo>
                  <a:pt x="2169670" y="385722"/>
                </a:lnTo>
                <a:lnTo>
                  <a:pt x="2175308" y="357890"/>
                </a:lnTo>
                <a:lnTo>
                  <a:pt x="2175308" y="71628"/>
                </a:lnTo>
                <a:lnTo>
                  <a:pt x="2169670" y="43775"/>
                </a:lnTo>
                <a:lnTo>
                  <a:pt x="2154304" y="21004"/>
                </a:lnTo>
                <a:lnTo>
                  <a:pt x="2131533" y="5638"/>
                </a:lnTo>
                <a:lnTo>
                  <a:pt x="210368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2502" y="2638359"/>
            <a:ext cx="15532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dirty="0" sz="135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48384" y="2524125"/>
            <a:ext cx="2257425" cy="514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61232" y="2536697"/>
            <a:ext cx="2175510" cy="429895"/>
          </a:xfrm>
          <a:custGeom>
            <a:avLst/>
            <a:gdLst/>
            <a:ahLst/>
            <a:cxnLst/>
            <a:rect l="l" t="t" r="r" b="b"/>
            <a:pathLst>
              <a:path w="2175509" h="429894">
                <a:moveTo>
                  <a:pt x="2103760" y="0"/>
                </a:moveTo>
                <a:lnTo>
                  <a:pt x="71628" y="0"/>
                </a:lnTo>
                <a:lnTo>
                  <a:pt x="43719" y="5638"/>
                </a:lnTo>
                <a:lnTo>
                  <a:pt x="20955" y="21004"/>
                </a:lnTo>
                <a:lnTo>
                  <a:pt x="5619" y="43775"/>
                </a:lnTo>
                <a:lnTo>
                  <a:pt x="0" y="71628"/>
                </a:lnTo>
                <a:lnTo>
                  <a:pt x="0" y="357890"/>
                </a:lnTo>
                <a:lnTo>
                  <a:pt x="5619" y="385722"/>
                </a:lnTo>
                <a:lnTo>
                  <a:pt x="20955" y="408448"/>
                </a:lnTo>
                <a:lnTo>
                  <a:pt x="43719" y="423769"/>
                </a:lnTo>
                <a:lnTo>
                  <a:pt x="71628" y="429387"/>
                </a:lnTo>
                <a:lnTo>
                  <a:pt x="2103760" y="429387"/>
                </a:lnTo>
                <a:lnTo>
                  <a:pt x="2131597" y="423769"/>
                </a:lnTo>
                <a:lnTo>
                  <a:pt x="2154326" y="408448"/>
                </a:lnTo>
                <a:lnTo>
                  <a:pt x="2169648" y="385722"/>
                </a:lnTo>
                <a:lnTo>
                  <a:pt x="2175266" y="357890"/>
                </a:lnTo>
                <a:lnTo>
                  <a:pt x="2175266" y="71628"/>
                </a:lnTo>
                <a:lnTo>
                  <a:pt x="2169648" y="43775"/>
                </a:lnTo>
                <a:lnTo>
                  <a:pt x="2154326" y="21004"/>
                </a:lnTo>
                <a:lnTo>
                  <a:pt x="2131597" y="5638"/>
                </a:lnTo>
                <a:lnTo>
                  <a:pt x="2103760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10050" y="2638359"/>
            <a:ext cx="13163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GitFlow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8525" y="2533650"/>
            <a:ext cx="2257425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52256" y="2542793"/>
            <a:ext cx="2175510" cy="429259"/>
          </a:xfrm>
          <a:custGeom>
            <a:avLst/>
            <a:gdLst/>
            <a:ahLst/>
            <a:cxnLst/>
            <a:rect l="l" t="t" r="r" b="b"/>
            <a:pathLst>
              <a:path w="2175510" h="429260">
                <a:moveTo>
                  <a:pt x="2103729" y="0"/>
                </a:moveTo>
                <a:lnTo>
                  <a:pt x="71628" y="0"/>
                </a:lnTo>
                <a:lnTo>
                  <a:pt x="43771" y="5617"/>
                </a:lnTo>
                <a:lnTo>
                  <a:pt x="21000" y="20938"/>
                </a:lnTo>
                <a:lnTo>
                  <a:pt x="5636" y="43664"/>
                </a:lnTo>
                <a:lnTo>
                  <a:pt x="0" y="71496"/>
                </a:lnTo>
                <a:lnTo>
                  <a:pt x="0" y="357759"/>
                </a:lnTo>
                <a:lnTo>
                  <a:pt x="5636" y="385591"/>
                </a:lnTo>
                <a:lnTo>
                  <a:pt x="21000" y="408317"/>
                </a:lnTo>
                <a:lnTo>
                  <a:pt x="43771" y="423638"/>
                </a:lnTo>
                <a:lnTo>
                  <a:pt x="71628" y="429255"/>
                </a:lnTo>
                <a:lnTo>
                  <a:pt x="2103729" y="429255"/>
                </a:lnTo>
                <a:lnTo>
                  <a:pt x="2131567" y="423638"/>
                </a:lnTo>
                <a:lnTo>
                  <a:pt x="2154295" y="408317"/>
                </a:lnTo>
                <a:lnTo>
                  <a:pt x="2169617" y="385591"/>
                </a:lnTo>
                <a:lnTo>
                  <a:pt x="2175235" y="357759"/>
                </a:lnTo>
                <a:lnTo>
                  <a:pt x="2175235" y="71496"/>
                </a:lnTo>
                <a:lnTo>
                  <a:pt x="2169617" y="43664"/>
                </a:lnTo>
                <a:lnTo>
                  <a:pt x="2154295" y="20938"/>
                </a:lnTo>
                <a:lnTo>
                  <a:pt x="2131567" y="5617"/>
                </a:lnTo>
                <a:lnTo>
                  <a:pt x="2103729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10079" y="2638359"/>
            <a:ext cx="13258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dirty="0" sz="135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845" y="1014663"/>
            <a:ext cx="7267575" cy="12547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ctr" marL="563880" marR="309245">
              <a:lnSpc>
                <a:spcPts val="1580"/>
              </a:lnSpc>
              <a:spcBef>
                <a:spcPts val="185"/>
              </a:spcBef>
            </a:pPr>
            <a:r>
              <a:rPr dirty="0" sz="1350">
                <a:latin typeface="Arial"/>
                <a:cs typeface="Arial"/>
              </a:rPr>
              <a:t>A Git Workflow </a:t>
            </a:r>
            <a:r>
              <a:rPr dirty="0" sz="1350" spc="-5">
                <a:latin typeface="Arial"/>
                <a:cs typeface="Arial"/>
              </a:rPr>
              <a:t>is </a:t>
            </a:r>
            <a:r>
              <a:rPr dirty="0" sz="1350">
                <a:latin typeface="Arial"/>
                <a:cs typeface="Arial"/>
              </a:rPr>
              <a:t>a recipe </a:t>
            </a:r>
            <a:r>
              <a:rPr dirty="0" sz="1350" spc="-5">
                <a:latin typeface="Arial"/>
                <a:cs typeface="Arial"/>
              </a:rPr>
              <a:t>or </a:t>
            </a:r>
            <a:r>
              <a:rPr dirty="0" sz="1350" spc="-15">
                <a:latin typeface="Arial"/>
                <a:cs typeface="Arial"/>
              </a:rPr>
              <a:t>recommendation </a:t>
            </a:r>
            <a:r>
              <a:rPr dirty="0" sz="1350">
                <a:latin typeface="Arial"/>
                <a:cs typeface="Arial"/>
              </a:rPr>
              <a:t>for </a:t>
            </a:r>
            <a:r>
              <a:rPr dirty="0" sz="1350" spc="-5">
                <a:latin typeface="Arial"/>
                <a:cs typeface="Arial"/>
              </a:rPr>
              <a:t>how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-5">
                <a:latin typeface="Arial"/>
                <a:cs typeface="Arial"/>
              </a:rPr>
              <a:t>use </a:t>
            </a:r>
            <a:r>
              <a:rPr dirty="0" sz="1350">
                <a:latin typeface="Arial"/>
                <a:cs typeface="Arial"/>
              </a:rPr>
              <a:t>Git to </a:t>
            </a:r>
            <a:r>
              <a:rPr dirty="0" sz="1350" spc="-15">
                <a:latin typeface="Arial"/>
                <a:cs typeface="Arial"/>
              </a:rPr>
              <a:t>accomplish </a:t>
            </a:r>
            <a:r>
              <a:rPr dirty="0" sz="1350" spc="-5">
                <a:latin typeface="Arial"/>
                <a:cs typeface="Arial"/>
              </a:rPr>
              <a:t>work  in </a:t>
            </a:r>
            <a:r>
              <a:rPr dirty="0" sz="1350">
                <a:latin typeface="Arial"/>
                <a:cs typeface="Arial"/>
              </a:rPr>
              <a:t>a consistent </a:t>
            </a:r>
            <a:r>
              <a:rPr dirty="0" sz="1350" spc="-5">
                <a:latin typeface="Arial"/>
                <a:cs typeface="Arial"/>
              </a:rPr>
              <a:t>and productive </a:t>
            </a:r>
            <a:r>
              <a:rPr dirty="0" sz="1350" spc="-25">
                <a:latin typeface="Arial"/>
                <a:cs typeface="Arial"/>
              </a:rPr>
              <a:t>manner. </a:t>
            </a:r>
            <a:r>
              <a:rPr dirty="0" sz="1350">
                <a:latin typeface="Arial"/>
                <a:cs typeface="Arial"/>
              </a:rPr>
              <a:t>Git </a:t>
            </a:r>
            <a:r>
              <a:rPr dirty="0" sz="1350" spc="-5">
                <a:latin typeface="Arial"/>
                <a:cs typeface="Arial"/>
              </a:rPr>
              <a:t>workflows encourage users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-5">
                <a:latin typeface="Arial"/>
                <a:cs typeface="Arial"/>
              </a:rPr>
              <a:t>leverage  </a:t>
            </a:r>
            <a:r>
              <a:rPr dirty="0" sz="1350">
                <a:latin typeface="Arial"/>
                <a:cs typeface="Arial"/>
              </a:rPr>
              <a:t>Git </a:t>
            </a:r>
            <a:r>
              <a:rPr dirty="0" sz="1350" spc="-5">
                <a:latin typeface="Arial"/>
                <a:cs typeface="Arial"/>
              </a:rPr>
              <a:t>effectively and</a:t>
            </a:r>
            <a:r>
              <a:rPr dirty="0" sz="1350" spc="-10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consistently.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-10">
                <a:latin typeface="Calibri"/>
                <a:cs typeface="Calibri"/>
              </a:rPr>
              <a:t>There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5">
                <a:latin typeface="Calibri"/>
                <a:cs typeface="Calibri"/>
              </a:rPr>
              <a:t>the three </a:t>
            </a:r>
            <a:r>
              <a:rPr dirty="0" sz="1350" spc="-10">
                <a:latin typeface="Calibri"/>
                <a:cs typeface="Calibri"/>
              </a:rPr>
              <a:t>popular </a:t>
            </a:r>
            <a:r>
              <a:rPr dirty="0" sz="1350" spc="5">
                <a:latin typeface="Calibri"/>
                <a:cs typeface="Calibri"/>
              </a:rPr>
              <a:t>workflows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5">
                <a:latin typeface="Calibri"/>
                <a:cs typeface="Calibri"/>
              </a:rPr>
              <a:t>accepted </a:t>
            </a:r>
            <a:r>
              <a:rPr dirty="0" sz="1350" spc="-5">
                <a:latin typeface="Calibri"/>
                <a:cs typeface="Calibri"/>
              </a:rPr>
              <a:t>and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10">
                <a:latin typeface="Calibri"/>
                <a:cs typeface="Calibri"/>
              </a:rPr>
              <a:t>followed </a:t>
            </a:r>
            <a:r>
              <a:rPr dirty="0" sz="1350" spc="-20">
                <a:latin typeface="Calibri"/>
                <a:cs typeface="Calibri"/>
              </a:rPr>
              <a:t>by </a:t>
            </a:r>
            <a:r>
              <a:rPr dirty="0" sz="1350" spc="-5">
                <a:latin typeface="Calibri"/>
                <a:cs typeface="Calibri"/>
              </a:rPr>
              <a:t>various </a:t>
            </a:r>
            <a:r>
              <a:rPr dirty="0" sz="1350" spc="5">
                <a:latin typeface="Calibri"/>
                <a:cs typeface="Calibri"/>
              </a:rPr>
              <a:t>tech</a:t>
            </a:r>
            <a:r>
              <a:rPr dirty="0" sz="1350" spc="-6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companies: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0648" y="3850635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75" y="480465"/>
                </a:moveTo>
                <a:lnTo>
                  <a:pt x="0" y="480465"/>
                </a:lnTo>
                <a:lnTo>
                  <a:pt x="38100" y="556665"/>
                </a:lnTo>
                <a:lnTo>
                  <a:pt x="69847" y="493169"/>
                </a:lnTo>
                <a:lnTo>
                  <a:pt x="28575" y="493169"/>
                </a:lnTo>
                <a:lnTo>
                  <a:pt x="28575" y="480465"/>
                </a:lnTo>
                <a:close/>
              </a:path>
              <a:path w="76200" h="556895">
                <a:moveTo>
                  <a:pt x="47625" y="0"/>
                </a:moveTo>
                <a:lnTo>
                  <a:pt x="28575" y="0"/>
                </a:lnTo>
                <a:lnTo>
                  <a:pt x="28575" y="493169"/>
                </a:lnTo>
                <a:lnTo>
                  <a:pt x="47625" y="493169"/>
                </a:lnTo>
                <a:lnTo>
                  <a:pt x="47625" y="0"/>
                </a:lnTo>
                <a:close/>
              </a:path>
              <a:path w="76200" h="556895">
                <a:moveTo>
                  <a:pt x="76200" y="480465"/>
                </a:moveTo>
                <a:lnTo>
                  <a:pt x="47625" y="480465"/>
                </a:lnTo>
                <a:lnTo>
                  <a:pt x="47625" y="493169"/>
                </a:lnTo>
                <a:lnTo>
                  <a:pt x="69847" y="493169"/>
                </a:lnTo>
                <a:lnTo>
                  <a:pt x="76200" y="48046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0955" y="3739326"/>
            <a:ext cx="982257" cy="771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14450" y="3133725"/>
            <a:ext cx="828675" cy="8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58517" y="3178100"/>
            <a:ext cx="691082" cy="691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3743" y="4442042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13601" y="4425887"/>
            <a:ext cx="603540" cy="548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41084" y="4438740"/>
            <a:ext cx="457227" cy="548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8117" y="3860672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1132" y="485520"/>
                </a:moveTo>
                <a:lnTo>
                  <a:pt x="763905" y="492288"/>
                </a:lnTo>
                <a:lnTo>
                  <a:pt x="819281" y="557022"/>
                </a:lnTo>
                <a:lnTo>
                  <a:pt x="832509" y="498110"/>
                </a:lnTo>
                <a:lnTo>
                  <a:pt x="794897" y="498110"/>
                </a:lnTo>
                <a:lnTo>
                  <a:pt x="791132" y="485520"/>
                </a:lnTo>
                <a:close/>
              </a:path>
              <a:path w="838200" h="557529">
                <a:moveTo>
                  <a:pt x="809690" y="480906"/>
                </a:moveTo>
                <a:lnTo>
                  <a:pt x="791132" y="485520"/>
                </a:lnTo>
                <a:lnTo>
                  <a:pt x="794897" y="498110"/>
                </a:lnTo>
                <a:lnTo>
                  <a:pt x="813185" y="492693"/>
                </a:lnTo>
                <a:lnTo>
                  <a:pt x="809690" y="480906"/>
                </a:lnTo>
                <a:close/>
              </a:path>
              <a:path w="838200" h="557529">
                <a:moveTo>
                  <a:pt x="837950" y="473881"/>
                </a:moveTo>
                <a:lnTo>
                  <a:pt x="809690" y="480906"/>
                </a:lnTo>
                <a:lnTo>
                  <a:pt x="813185" y="492693"/>
                </a:lnTo>
                <a:lnTo>
                  <a:pt x="794897" y="498110"/>
                </a:lnTo>
                <a:lnTo>
                  <a:pt x="832509" y="498110"/>
                </a:lnTo>
                <a:lnTo>
                  <a:pt x="837950" y="473881"/>
                </a:lnTo>
                <a:close/>
              </a:path>
              <a:path w="838200" h="557529">
                <a:moveTo>
                  <a:pt x="790530" y="483507"/>
                </a:moveTo>
                <a:lnTo>
                  <a:pt x="791132" y="485520"/>
                </a:lnTo>
                <a:lnTo>
                  <a:pt x="796090" y="484287"/>
                </a:lnTo>
                <a:lnTo>
                  <a:pt x="790956" y="484287"/>
                </a:lnTo>
                <a:lnTo>
                  <a:pt x="790530" y="483507"/>
                </a:lnTo>
                <a:close/>
              </a:path>
              <a:path w="838200" h="557529">
                <a:moveTo>
                  <a:pt x="790194" y="482382"/>
                </a:moveTo>
                <a:lnTo>
                  <a:pt x="790530" y="483507"/>
                </a:lnTo>
                <a:lnTo>
                  <a:pt x="790956" y="484287"/>
                </a:lnTo>
                <a:lnTo>
                  <a:pt x="790194" y="482382"/>
                </a:lnTo>
                <a:close/>
              </a:path>
              <a:path w="838200" h="557529">
                <a:moveTo>
                  <a:pt x="803753" y="482382"/>
                </a:moveTo>
                <a:lnTo>
                  <a:pt x="790194" y="482382"/>
                </a:lnTo>
                <a:lnTo>
                  <a:pt x="790956" y="484287"/>
                </a:lnTo>
                <a:lnTo>
                  <a:pt x="796090" y="484287"/>
                </a:lnTo>
                <a:lnTo>
                  <a:pt x="803753" y="482382"/>
                </a:lnTo>
                <a:close/>
              </a:path>
              <a:path w="838200" h="557529">
                <a:moveTo>
                  <a:pt x="805868" y="471714"/>
                </a:moveTo>
                <a:lnTo>
                  <a:pt x="784098" y="471714"/>
                </a:lnTo>
                <a:lnTo>
                  <a:pt x="790530" y="483507"/>
                </a:lnTo>
                <a:lnTo>
                  <a:pt x="790194" y="482382"/>
                </a:lnTo>
                <a:lnTo>
                  <a:pt x="803753" y="482382"/>
                </a:lnTo>
                <a:lnTo>
                  <a:pt x="809690" y="480906"/>
                </a:lnTo>
                <a:lnTo>
                  <a:pt x="808232" y="475987"/>
                </a:lnTo>
                <a:lnTo>
                  <a:pt x="805868" y="471714"/>
                </a:lnTo>
                <a:close/>
              </a:path>
              <a:path w="838200" h="557529">
                <a:moveTo>
                  <a:pt x="799160" y="459973"/>
                </a:moveTo>
                <a:lnTo>
                  <a:pt x="776478" y="459973"/>
                </a:lnTo>
                <a:lnTo>
                  <a:pt x="784347" y="472260"/>
                </a:lnTo>
                <a:lnTo>
                  <a:pt x="784098" y="471714"/>
                </a:lnTo>
                <a:lnTo>
                  <a:pt x="805868" y="471714"/>
                </a:lnTo>
                <a:lnTo>
                  <a:pt x="800612" y="462213"/>
                </a:lnTo>
                <a:lnTo>
                  <a:pt x="799160" y="459973"/>
                </a:lnTo>
                <a:close/>
              </a:path>
              <a:path w="838200" h="557529">
                <a:moveTo>
                  <a:pt x="791490" y="448269"/>
                </a:moveTo>
                <a:lnTo>
                  <a:pt x="768096" y="448269"/>
                </a:lnTo>
                <a:lnTo>
                  <a:pt x="776727" y="460366"/>
                </a:lnTo>
                <a:lnTo>
                  <a:pt x="776478" y="459973"/>
                </a:lnTo>
                <a:lnTo>
                  <a:pt x="799160" y="459973"/>
                </a:lnTo>
                <a:lnTo>
                  <a:pt x="792348" y="449461"/>
                </a:lnTo>
                <a:lnTo>
                  <a:pt x="791490" y="448269"/>
                </a:lnTo>
                <a:close/>
              </a:path>
              <a:path w="838200" h="557529">
                <a:moveTo>
                  <a:pt x="783223" y="436805"/>
                </a:moveTo>
                <a:lnTo>
                  <a:pt x="758820" y="436805"/>
                </a:lnTo>
                <a:lnTo>
                  <a:pt x="768345" y="448699"/>
                </a:lnTo>
                <a:lnTo>
                  <a:pt x="768096" y="448269"/>
                </a:lnTo>
                <a:lnTo>
                  <a:pt x="791490" y="448269"/>
                </a:lnTo>
                <a:lnTo>
                  <a:pt x="783223" y="436805"/>
                </a:lnTo>
                <a:close/>
              </a:path>
              <a:path w="838200" h="557529">
                <a:moveTo>
                  <a:pt x="743048" y="393335"/>
                </a:moveTo>
                <a:lnTo>
                  <a:pt x="713862" y="393335"/>
                </a:lnTo>
                <a:lnTo>
                  <a:pt x="714125" y="393548"/>
                </a:lnTo>
                <a:lnTo>
                  <a:pt x="726567" y="404003"/>
                </a:lnTo>
                <a:lnTo>
                  <a:pt x="738128" y="414741"/>
                </a:lnTo>
                <a:lnTo>
                  <a:pt x="749046" y="425875"/>
                </a:lnTo>
                <a:lnTo>
                  <a:pt x="759083" y="437162"/>
                </a:lnTo>
                <a:lnTo>
                  <a:pt x="758820" y="436805"/>
                </a:lnTo>
                <a:lnTo>
                  <a:pt x="783223" y="436805"/>
                </a:lnTo>
                <a:lnTo>
                  <a:pt x="773430" y="424647"/>
                </a:lnTo>
                <a:lnTo>
                  <a:pt x="762762" y="412671"/>
                </a:lnTo>
                <a:lnTo>
                  <a:pt x="751200" y="400930"/>
                </a:lnTo>
                <a:lnTo>
                  <a:pt x="743048" y="393335"/>
                </a:lnTo>
                <a:close/>
              </a:path>
              <a:path w="838200" h="557529">
                <a:moveTo>
                  <a:pt x="748665" y="425540"/>
                </a:moveTo>
                <a:lnTo>
                  <a:pt x="748965" y="425875"/>
                </a:lnTo>
                <a:lnTo>
                  <a:pt x="748665" y="425540"/>
                </a:lnTo>
                <a:close/>
              </a:path>
              <a:path w="838200" h="557529">
                <a:moveTo>
                  <a:pt x="737747" y="414445"/>
                </a:moveTo>
                <a:lnTo>
                  <a:pt x="738039" y="414741"/>
                </a:lnTo>
                <a:lnTo>
                  <a:pt x="737747" y="414445"/>
                </a:lnTo>
                <a:close/>
              </a:path>
              <a:path w="838200" h="557529">
                <a:moveTo>
                  <a:pt x="726186" y="403692"/>
                </a:moveTo>
                <a:lnTo>
                  <a:pt x="726522" y="404003"/>
                </a:lnTo>
                <a:lnTo>
                  <a:pt x="726186" y="403692"/>
                </a:lnTo>
                <a:close/>
              </a:path>
              <a:path w="838200" h="557529">
                <a:moveTo>
                  <a:pt x="713998" y="393448"/>
                </a:moveTo>
                <a:close/>
              </a:path>
              <a:path w="838200" h="557529">
                <a:moveTo>
                  <a:pt x="731396" y="383154"/>
                </a:moveTo>
                <a:lnTo>
                  <a:pt x="700908" y="383154"/>
                </a:lnTo>
                <a:lnTo>
                  <a:pt x="713998" y="393448"/>
                </a:lnTo>
                <a:lnTo>
                  <a:pt x="713862" y="393335"/>
                </a:lnTo>
                <a:lnTo>
                  <a:pt x="743048" y="393335"/>
                </a:lnTo>
                <a:lnTo>
                  <a:pt x="739008" y="389570"/>
                </a:lnTo>
                <a:lnTo>
                  <a:pt x="731396" y="383154"/>
                </a:lnTo>
                <a:close/>
              </a:path>
              <a:path w="838200" h="557529">
                <a:moveTo>
                  <a:pt x="706940" y="364092"/>
                </a:moveTo>
                <a:lnTo>
                  <a:pt x="673095" y="364092"/>
                </a:lnTo>
                <a:lnTo>
                  <a:pt x="687573" y="373617"/>
                </a:lnTo>
                <a:lnTo>
                  <a:pt x="701171" y="383417"/>
                </a:lnTo>
                <a:lnTo>
                  <a:pt x="700908" y="383154"/>
                </a:lnTo>
                <a:lnTo>
                  <a:pt x="731396" y="383154"/>
                </a:lnTo>
                <a:lnTo>
                  <a:pt x="726054" y="378653"/>
                </a:lnTo>
                <a:lnTo>
                  <a:pt x="712470" y="368033"/>
                </a:lnTo>
                <a:lnTo>
                  <a:pt x="706940" y="364092"/>
                </a:lnTo>
                <a:close/>
              </a:path>
              <a:path w="838200" h="557529">
                <a:moveTo>
                  <a:pt x="687192" y="373416"/>
                </a:moveTo>
                <a:lnTo>
                  <a:pt x="687474" y="373617"/>
                </a:lnTo>
                <a:lnTo>
                  <a:pt x="687192" y="373416"/>
                </a:lnTo>
                <a:close/>
              </a:path>
              <a:path w="838200" h="557529">
                <a:moveTo>
                  <a:pt x="694082" y="355140"/>
                </a:moveTo>
                <a:lnTo>
                  <a:pt x="658236" y="355140"/>
                </a:lnTo>
                <a:lnTo>
                  <a:pt x="673358" y="364284"/>
                </a:lnTo>
                <a:lnTo>
                  <a:pt x="673095" y="364092"/>
                </a:lnTo>
                <a:lnTo>
                  <a:pt x="706940" y="364092"/>
                </a:lnTo>
                <a:lnTo>
                  <a:pt x="698123" y="357807"/>
                </a:lnTo>
                <a:lnTo>
                  <a:pt x="694082" y="355140"/>
                </a:lnTo>
                <a:close/>
              </a:path>
              <a:path w="838200" h="557529">
                <a:moveTo>
                  <a:pt x="667379" y="338434"/>
                </a:moveTo>
                <a:lnTo>
                  <a:pt x="626994" y="338434"/>
                </a:lnTo>
                <a:lnTo>
                  <a:pt x="627638" y="338745"/>
                </a:lnTo>
                <a:lnTo>
                  <a:pt x="658617" y="355390"/>
                </a:lnTo>
                <a:lnTo>
                  <a:pt x="658236" y="355140"/>
                </a:lnTo>
                <a:lnTo>
                  <a:pt x="694082" y="355140"/>
                </a:lnTo>
                <a:lnTo>
                  <a:pt x="683382" y="348078"/>
                </a:lnTo>
                <a:lnTo>
                  <a:pt x="667893" y="338709"/>
                </a:lnTo>
                <a:lnTo>
                  <a:pt x="667379" y="338434"/>
                </a:lnTo>
                <a:close/>
              </a:path>
              <a:path w="838200" h="557529">
                <a:moveTo>
                  <a:pt x="627266" y="338580"/>
                </a:moveTo>
                <a:lnTo>
                  <a:pt x="627574" y="338745"/>
                </a:lnTo>
                <a:lnTo>
                  <a:pt x="627266" y="338580"/>
                </a:lnTo>
                <a:close/>
              </a:path>
              <a:path w="838200" h="557529">
                <a:moveTo>
                  <a:pt x="640141" y="323886"/>
                </a:moveTo>
                <a:lnTo>
                  <a:pt x="594228" y="323886"/>
                </a:lnTo>
                <a:lnTo>
                  <a:pt x="594741" y="324087"/>
                </a:lnTo>
                <a:lnTo>
                  <a:pt x="627266" y="338580"/>
                </a:lnTo>
                <a:lnTo>
                  <a:pt x="626994" y="338434"/>
                </a:lnTo>
                <a:lnTo>
                  <a:pt x="667379" y="338434"/>
                </a:lnTo>
                <a:lnTo>
                  <a:pt x="640141" y="323886"/>
                </a:lnTo>
                <a:close/>
              </a:path>
              <a:path w="838200" h="557529">
                <a:moveTo>
                  <a:pt x="594344" y="323937"/>
                </a:moveTo>
                <a:lnTo>
                  <a:pt x="594681" y="324087"/>
                </a:lnTo>
                <a:lnTo>
                  <a:pt x="594344" y="323937"/>
                </a:lnTo>
                <a:close/>
              </a:path>
              <a:path w="838200" h="557529">
                <a:moveTo>
                  <a:pt x="613509" y="311621"/>
                </a:moveTo>
                <a:lnTo>
                  <a:pt x="560070" y="311621"/>
                </a:lnTo>
                <a:lnTo>
                  <a:pt x="577727" y="317622"/>
                </a:lnTo>
                <a:lnTo>
                  <a:pt x="594344" y="323937"/>
                </a:lnTo>
                <a:lnTo>
                  <a:pt x="640141" y="323886"/>
                </a:lnTo>
                <a:lnTo>
                  <a:pt x="635639" y="321481"/>
                </a:lnTo>
                <a:lnTo>
                  <a:pt x="613509" y="311621"/>
                </a:lnTo>
                <a:close/>
              </a:path>
              <a:path w="838200" h="557529">
                <a:moveTo>
                  <a:pt x="577346" y="317516"/>
                </a:moveTo>
                <a:lnTo>
                  <a:pt x="577628" y="317622"/>
                </a:lnTo>
                <a:lnTo>
                  <a:pt x="577346" y="317516"/>
                </a:lnTo>
                <a:close/>
              </a:path>
              <a:path w="838200" h="557529">
                <a:moveTo>
                  <a:pt x="601536" y="306299"/>
                </a:moveTo>
                <a:lnTo>
                  <a:pt x="542412" y="306299"/>
                </a:lnTo>
                <a:lnTo>
                  <a:pt x="560319" y="311718"/>
                </a:lnTo>
                <a:lnTo>
                  <a:pt x="560070" y="311621"/>
                </a:lnTo>
                <a:lnTo>
                  <a:pt x="613509" y="311621"/>
                </a:lnTo>
                <a:lnTo>
                  <a:pt x="601536" y="306299"/>
                </a:lnTo>
                <a:close/>
              </a:path>
              <a:path w="838200" h="557529">
                <a:moveTo>
                  <a:pt x="589164" y="301620"/>
                </a:moveTo>
                <a:lnTo>
                  <a:pt x="524505" y="301620"/>
                </a:lnTo>
                <a:lnTo>
                  <a:pt x="524886" y="301715"/>
                </a:lnTo>
                <a:lnTo>
                  <a:pt x="542675" y="306384"/>
                </a:lnTo>
                <a:lnTo>
                  <a:pt x="542412" y="306299"/>
                </a:lnTo>
                <a:lnTo>
                  <a:pt x="601536" y="306299"/>
                </a:lnTo>
                <a:lnTo>
                  <a:pt x="589164" y="301620"/>
                </a:lnTo>
                <a:close/>
              </a:path>
              <a:path w="838200" h="557529">
                <a:moveTo>
                  <a:pt x="524748" y="301684"/>
                </a:moveTo>
                <a:lnTo>
                  <a:pt x="524886" y="301715"/>
                </a:lnTo>
                <a:lnTo>
                  <a:pt x="524748" y="301684"/>
                </a:lnTo>
                <a:close/>
              </a:path>
              <a:path w="838200" h="557529">
                <a:moveTo>
                  <a:pt x="577972" y="297609"/>
                </a:moveTo>
                <a:lnTo>
                  <a:pt x="506480" y="297609"/>
                </a:lnTo>
                <a:lnTo>
                  <a:pt x="524748" y="301684"/>
                </a:lnTo>
                <a:lnTo>
                  <a:pt x="524505" y="301620"/>
                </a:lnTo>
                <a:lnTo>
                  <a:pt x="589164" y="301620"/>
                </a:lnTo>
                <a:lnTo>
                  <a:pt x="583941" y="299645"/>
                </a:lnTo>
                <a:lnTo>
                  <a:pt x="577972" y="297609"/>
                </a:lnTo>
                <a:close/>
              </a:path>
              <a:path w="838200" h="557529">
                <a:moveTo>
                  <a:pt x="568438" y="294357"/>
                </a:moveTo>
                <a:lnTo>
                  <a:pt x="488310" y="294357"/>
                </a:lnTo>
                <a:lnTo>
                  <a:pt x="506861" y="297704"/>
                </a:lnTo>
                <a:lnTo>
                  <a:pt x="506480" y="297609"/>
                </a:lnTo>
                <a:lnTo>
                  <a:pt x="577972" y="297609"/>
                </a:lnTo>
                <a:lnTo>
                  <a:pt x="568438" y="294357"/>
                </a:lnTo>
                <a:close/>
              </a:path>
              <a:path w="838200" h="557529">
                <a:moveTo>
                  <a:pt x="559770" y="291644"/>
                </a:moveTo>
                <a:lnTo>
                  <a:pt x="469773" y="291644"/>
                </a:lnTo>
                <a:lnTo>
                  <a:pt x="470285" y="291702"/>
                </a:lnTo>
                <a:lnTo>
                  <a:pt x="488573" y="294406"/>
                </a:lnTo>
                <a:lnTo>
                  <a:pt x="488310" y="294357"/>
                </a:lnTo>
                <a:lnTo>
                  <a:pt x="568438" y="294357"/>
                </a:lnTo>
                <a:lnTo>
                  <a:pt x="566034" y="293537"/>
                </a:lnTo>
                <a:lnTo>
                  <a:pt x="559770" y="291644"/>
                </a:lnTo>
                <a:close/>
              </a:path>
              <a:path w="838200" h="557529">
                <a:moveTo>
                  <a:pt x="469911" y="291665"/>
                </a:moveTo>
                <a:lnTo>
                  <a:pt x="470167" y="291702"/>
                </a:lnTo>
                <a:lnTo>
                  <a:pt x="469911" y="291665"/>
                </a:lnTo>
                <a:close/>
              </a:path>
              <a:path w="838200" h="557529">
                <a:moveTo>
                  <a:pt x="451353" y="289797"/>
                </a:moveTo>
                <a:lnTo>
                  <a:pt x="469911" y="291665"/>
                </a:lnTo>
                <a:lnTo>
                  <a:pt x="469773" y="291644"/>
                </a:lnTo>
                <a:lnTo>
                  <a:pt x="559770" y="291644"/>
                </a:lnTo>
                <a:lnTo>
                  <a:pt x="553738" y="289822"/>
                </a:lnTo>
                <a:lnTo>
                  <a:pt x="451734" y="289822"/>
                </a:lnTo>
                <a:lnTo>
                  <a:pt x="451353" y="289797"/>
                </a:lnTo>
                <a:close/>
              </a:path>
              <a:path w="838200" h="557529">
                <a:moveTo>
                  <a:pt x="549643" y="288584"/>
                </a:moveTo>
                <a:lnTo>
                  <a:pt x="432816" y="288584"/>
                </a:lnTo>
                <a:lnTo>
                  <a:pt x="433197" y="288605"/>
                </a:lnTo>
                <a:lnTo>
                  <a:pt x="451734" y="289822"/>
                </a:lnTo>
                <a:lnTo>
                  <a:pt x="553738" y="289822"/>
                </a:lnTo>
                <a:lnTo>
                  <a:pt x="549643" y="288584"/>
                </a:lnTo>
                <a:close/>
              </a:path>
              <a:path w="838200" h="557529">
                <a:moveTo>
                  <a:pt x="433117" y="288604"/>
                </a:moveTo>
                <a:close/>
              </a:path>
              <a:path w="838200" h="557529">
                <a:moveTo>
                  <a:pt x="19050" y="0"/>
                </a:moveTo>
                <a:lnTo>
                  <a:pt x="0" y="762"/>
                </a:lnTo>
                <a:lnTo>
                  <a:pt x="630" y="14264"/>
                </a:lnTo>
                <a:lnTo>
                  <a:pt x="2417" y="28133"/>
                </a:lnTo>
                <a:lnTo>
                  <a:pt x="14859" y="68817"/>
                </a:lnTo>
                <a:lnTo>
                  <a:pt x="36444" y="107929"/>
                </a:lnTo>
                <a:lnTo>
                  <a:pt x="66162" y="144719"/>
                </a:lnTo>
                <a:lnTo>
                  <a:pt x="102870" y="178749"/>
                </a:lnTo>
                <a:lnTo>
                  <a:pt x="145542" y="209312"/>
                </a:lnTo>
                <a:lnTo>
                  <a:pt x="193167" y="235921"/>
                </a:lnTo>
                <a:lnTo>
                  <a:pt x="244851" y="257744"/>
                </a:lnTo>
                <a:lnTo>
                  <a:pt x="299597" y="274152"/>
                </a:lnTo>
                <a:lnTo>
                  <a:pt x="337316" y="281808"/>
                </a:lnTo>
                <a:lnTo>
                  <a:pt x="375797" y="286572"/>
                </a:lnTo>
                <a:lnTo>
                  <a:pt x="433117" y="288604"/>
                </a:lnTo>
                <a:lnTo>
                  <a:pt x="432816" y="288584"/>
                </a:lnTo>
                <a:lnTo>
                  <a:pt x="549643" y="288584"/>
                </a:lnTo>
                <a:lnTo>
                  <a:pt x="510408" y="278974"/>
                </a:lnTo>
                <a:lnTo>
                  <a:pt x="472308" y="272771"/>
                </a:lnTo>
                <a:lnTo>
                  <a:pt x="433827" y="269555"/>
                </a:lnTo>
                <a:lnTo>
                  <a:pt x="395727" y="268711"/>
                </a:lnTo>
                <a:lnTo>
                  <a:pt x="395905" y="268711"/>
                </a:lnTo>
                <a:lnTo>
                  <a:pt x="377058" y="267580"/>
                </a:lnTo>
                <a:lnTo>
                  <a:pt x="377227" y="267580"/>
                </a:lnTo>
                <a:lnTo>
                  <a:pt x="358652" y="265605"/>
                </a:lnTo>
                <a:lnTo>
                  <a:pt x="358796" y="265605"/>
                </a:lnTo>
                <a:lnTo>
                  <a:pt x="340748" y="263045"/>
                </a:lnTo>
                <a:lnTo>
                  <a:pt x="340614" y="263045"/>
                </a:lnTo>
                <a:lnTo>
                  <a:pt x="322455" y="259686"/>
                </a:lnTo>
                <a:lnTo>
                  <a:pt x="322326" y="259686"/>
                </a:lnTo>
                <a:lnTo>
                  <a:pt x="303906" y="255590"/>
                </a:lnTo>
                <a:lnTo>
                  <a:pt x="286046" y="250923"/>
                </a:lnTo>
                <a:lnTo>
                  <a:pt x="268473" y="245674"/>
                </a:lnTo>
                <a:lnTo>
                  <a:pt x="251210" y="239780"/>
                </a:lnTo>
                <a:lnTo>
                  <a:pt x="234183" y="233232"/>
                </a:lnTo>
                <a:lnTo>
                  <a:pt x="201874" y="218956"/>
                </a:lnTo>
                <a:lnTo>
                  <a:pt x="201242" y="218681"/>
                </a:lnTo>
                <a:lnTo>
                  <a:pt x="170664" y="202262"/>
                </a:lnTo>
                <a:lnTo>
                  <a:pt x="155893" y="193310"/>
                </a:lnTo>
                <a:lnTo>
                  <a:pt x="141656" y="183986"/>
                </a:lnTo>
                <a:lnTo>
                  <a:pt x="127635" y="173985"/>
                </a:lnTo>
                <a:lnTo>
                  <a:pt x="115083" y="164067"/>
                </a:lnTo>
                <a:lnTo>
                  <a:pt x="102357" y="153399"/>
                </a:lnTo>
                <a:lnTo>
                  <a:pt x="91128" y="142957"/>
                </a:lnTo>
                <a:lnTo>
                  <a:pt x="80206" y="131862"/>
                </a:lnTo>
                <a:lnTo>
                  <a:pt x="69925" y="120466"/>
                </a:lnTo>
                <a:lnTo>
                  <a:pt x="69814" y="120240"/>
                </a:lnTo>
                <a:lnTo>
                  <a:pt x="60767" y="109097"/>
                </a:lnTo>
                <a:lnTo>
                  <a:pt x="51947" y="96987"/>
                </a:lnTo>
                <a:lnTo>
                  <a:pt x="44851" y="85557"/>
                </a:lnTo>
                <a:lnTo>
                  <a:pt x="38191" y="73700"/>
                </a:lnTo>
                <a:lnTo>
                  <a:pt x="32253" y="61030"/>
                </a:lnTo>
                <a:lnTo>
                  <a:pt x="27720" y="49517"/>
                </a:lnTo>
                <a:lnTo>
                  <a:pt x="27537" y="49097"/>
                </a:lnTo>
                <a:lnTo>
                  <a:pt x="27460" y="48792"/>
                </a:lnTo>
                <a:lnTo>
                  <a:pt x="23753" y="36658"/>
                </a:lnTo>
                <a:lnTo>
                  <a:pt x="21267" y="25228"/>
                </a:lnTo>
                <a:lnTo>
                  <a:pt x="19665" y="13014"/>
                </a:lnTo>
                <a:lnTo>
                  <a:pt x="19050" y="0"/>
                </a:lnTo>
                <a:close/>
              </a:path>
              <a:path w="838200" h="557529">
                <a:moveTo>
                  <a:pt x="396028" y="268719"/>
                </a:moveTo>
                <a:lnTo>
                  <a:pt x="396226" y="268723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95905" y="268711"/>
                </a:moveTo>
                <a:lnTo>
                  <a:pt x="395727" y="268711"/>
                </a:lnTo>
                <a:lnTo>
                  <a:pt x="396028" y="268719"/>
                </a:lnTo>
                <a:close/>
              </a:path>
              <a:path w="838200" h="557529">
                <a:moveTo>
                  <a:pt x="377444" y="267604"/>
                </a:moveTo>
                <a:lnTo>
                  <a:pt x="377668" y="267617"/>
                </a:lnTo>
                <a:lnTo>
                  <a:pt x="377444" y="267604"/>
                </a:lnTo>
                <a:close/>
              </a:path>
              <a:path w="838200" h="557529">
                <a:moveTo>
                  <a:pt x="377227" y="267580"/>
                </a:moveTo>
                <a:lnTo>
                  <a:pt x="377058" y="267580"/>
                </a:lnTo>
                <a:lnTo>
                  <a:pt x="377444" y="267604"/>
                </a:lnTo>
                <a:lnTo>
                  <a:pt x="377227" y="267580"/>
                </a:lnTo>
                <a:close/>
              </a:path>
              <a:path w="838200" h="557529">
                <a:moveTo>
                  <a:pt x="358796" y="265605"/>
                </a:moveTo>
                <a:lnTo>
                  <a:pt x="358652" y="265605"/>
                </a:lnTo>
                <a:lnTo>
                  <a:pt x="359033" y="265639"/>
                </a:lnTo>
                <a:lnTo>
                  <a:pt x="358796" y="265605"/>
                </a:lnTo>
                <a:close/>
              </a:path>
              <a:path w="838200" h="557529">
                <a:moveTo>
                  <a:pt x="340233" y="262972"/>
                </a:moveTo>
                <a:lnTo>
                  <a:pt x="340614" y="263045"/>
                </a:lnTo>
                <a:lnTo>
                  <a:pt x="340748" y="263045"/>
                </a:lnTo>
                <a:lnTo>
                  <a:pt x="340233" y="262972"/>
                </a:lnTo>
                <a:close/>
              </a:path>
              <a:path w="838200" h="557529">
                <a:moveTo>
                  <a:pt x="322076" y="259616"/>
                </a:moveTo>
                <a:lnTo>
                  <a:pt x="322326" y="259686"/>
                </a:lnTo>
                <a:lnTo>
                  <a:pt x="322455" y="259686"/>
                </a:lnTo>
                <a:lnTo>
                  <a:pt x="322076" y="259616"/>
                </a:lnTo>
                <a:close/>
              </a:path>
              <a:path w="838200" h="557529">
                <a:moveTo>
                  <a:pt x="304272" y="255671"/>
                </a:moveTo>
                <a:close/>
              </a:path>
              <a:path w="838200" h="557529">
                <a:moveTo>
                  <a:pt x="303960" y="255590"/>
                </a:moveTo>
                <a:lnTo>
                  <a:pt x="304272" y="255671"/>
                </a:lnTo>
                <a:lnTo>
                  <a:pt x="303960" y="255590"/>
                </a:lnTo>
                <a:close/>
              </a:path>
              <a:path w="838200" h="557529">
                <a:moveTo>
                  <a:pt x="286053" y="250911"/>
                </a:moveTo>
                <a:lnTo>
                  <a:pt x="286380" y="251008"/>
                </a:lnTo>
                <a:lnTo>
                  <a:pt x="286053" y="250911"/>
                </a:lnTo>
                <a:close/>
              </a:path>
              <a:path w="838200" h="557529">
                <a:moveTo>
                  <a:pt x="268576" y="245674"/>
                </a:moveTo>
                <a:lnTo>
                  <a:pt x="268854" y="245769"/>
                </a:lnTo>
                <a:lnTo>
                  <a:pt x="268576" y="245674"/>
                </a:lnTo>
                <a:close/>
              </a:path>
              <a:path w="838200" h="557529">
                <a:moveTo>
                  <a:pt x="251280" y="239780"/>
                </a:moveTo>
                <a:lnTo>
                  <a:pt x="251591" y="239898"/>
                </a:lnTo>
                <a:lnTo>
                  <a:pt x="251280" y="239780"/>
                </a:lnTo>
                <a:close/>
              </a:path>
              <a:path w="838200" h="557529">
                <a:moveTo>
                  <a:pt x="234294" y="233232"/>
                </a:moveTo>
                <a:lnTo>
                  <a:pt x="234696" y="233409"/>
                </a:lnTo>
                <a:lnTo>
                  <a:pt x="234294" y="233232"/>
                </a:lnTo>
                <a:close/>
              </a:path>
              <a:path w="838200" h="557529">
                <a:moveTo>
                  <a:pt x="201454" y="218771"/>
                </a:moveTo>
                <a:lnTo>
                  <a:pt x="201798" y="218956"/>
                </a:lnTo>
                <a:lnTo>
                  <a:pt x="201454" y="218771"/>
                </a:lnTo>
                <a:close/>
              </a:path>
              <a:path w="838200" h="557529">
                <a:moveTo>
                  <a:pt x="201219" y="218645"/>
                </a:moveTo>
                <a:lnTo>
                  <a:pt x="201454" y="218771"/>
                </a:lnTo>
                <a:lnTo>
                  <a:pt x="201219" y="218645"/>
                </a:lnTo>
                <a:close/>
              </a:path>
              <a:path w="838200" h="557529">
                <a:moveTo>
                  <a:pt x="170175" y="202000"/>
                </a:moveTo>
                <a:lnTo>
                  <a:pt x="170556" y="202262"/>
                </a:lnTo>
                <a:lnTo>
                  <a:pt x="170175" y="202000"/>
                </a:lnTo>
                <a:close/>
              </a:path>
              <a:path w="838200" h="557529">
                <a:moveTo>
                  <a:pt x="155579" y="193118"/>
                </a:moveTo>
                <a:lnTo>
                  <a:pt x="155829" y="193310"/>
                </a:lnTo>
                <a:lnTo>
                  <a:pt x="155579" y="193118"/>
                </a:lnTo>
                <a:close/>
              </a:path>
              <a:path w="838200" h="557529">
                <a:moveTo>
                  <a:pt x="141351" y="183785"/>
                </a:moveTo>
                <a:lnTo>
                  <a:pt x="141600" y="183986"/>
                </a:lnTo>
                <a:lnTo>
                  <a:pt x="141351" y="183785"/>
                </a:lnTo>
                <a:close/>
              </a:path>
              <a:path w="838200" h="557529">
                <a:moveTo>
                  <a:pt x="127683" y="173985"/>
                </a:moveTo>
                <a:lnTo>
                  <a:pt x="128016" y="174248"/>
                </a:lnTo>
                <a:lnTo>
                  <a:pt x="127683" y="173985"/>
                </a:lnTo>
                <a:close/>
              </a:path>
              <a:path w="838200" h="557529">
                <a:moveTo>
                  <a:pt x="114812" y="163854"/>
                </a:moveTo>
                <a:lnTo>
                  <a:pt x="115062" y="164067"/>
                </a:lnTo>
                <a:lnTo>
                  <a:pt x="114812" y="163854"/>
                </a:lnTo>
                <a:close/>
              </a:path>
              <a:path w="838200" h="557529">
                <a:moveTo>
                  <a:pt x="102403" y="153399"/>
                </a:moveTo>
                <a:lnTo>
                  <a:pt x="102738" y="153710"/>
                </a:lnTo>
                <a:lnTo>
                  <a:pt x="102403" y="153399"/>
                </a:lnTo>
                <a:close/>
              </a:path>
              <a:path w="838200" h="557529">
                <a:moveTo>
                  <a:pt x="90809" y="142661"/>
                </a:moveTo>
                <a:lnTo>
                  <a:pt x="91059" y="142957"/>
                </a:lnTo>
                <a:lnTo>
                  <a:pt x="90809" y="142661"/>
                </a:lnTo>
                <a:close/>
              </a:path>
              <a:path w="838200" h="557529">
                <a:moveTo>
                  <a:pt x="79878" y="131527"/>
                </a:moveTo>
                <a:lnTo>
                  <a:pt x="80141" y="131862"/>
                </a:lnTo>
                <a:lnTo>
                  <a:pt x="79878" y="131527"/>
                </a:lnTo>
                <a:close/>
              </a:path>
              <a:path w="838200" h="557529">
                <a:moveTo>
                  <a:pt x="69814" y="120240"/>
                </a:moveTo>
                <a:lnTo>
                  <a:pt x="70104" y="120597"/>
                </a:lnTo>
                <a:lnTo>
                  <a:pt x="69814" y="120240"/>
                </a:lnTo>
                <a:close/>
              </a:path>
              <a:path w="838200" h="557529">
                <a:moveTo>
                  <a:pt x="60447" y="108703"/>
                </a:moveTo>
                <a:lnTo>
                  <a:pt x="60710" y="109097"/>
                </a:lnTo>
                <a:lnTo>
                  <a:pt x="60447" y="108703"/>
                </a:lnTo>
                <a:close/>
              </a:path>
              <a:path w="838200" h="557529">
                <a:moveTo>
                  <a:pt x="52007" y="96987"/>
                </a:moveTo>
                <a:lnTo>
                  <a:pt x="52328" y="97499"/>
                </a:lnTo>
                <a:lnTo>
                  <a:pt x="52007" y="96987"/>
                </a:lnTo>
                <a:close/>
              </a:path>
              <a:path w="838200" h="557529">
                <a:moveTo>
                  <a:pt x="44617" y="85183"/>
                </a:moveTo>
                <a:lnTo>
                  <a:pt x="44826" y="85557"/>
                </a:lnTo>
                <a:lnTo>
                  <a:pt x="44617" y="85183"/>
                </a:lnTo>
                <a:close/>
              </a:path>
              <a:path w="838200" h="557529">
                <a:moveTo>
                  <a:pt x="44581" y="85118"/>
                </a:moveTo>
                <a:close/>
              </a:path>
              <a:path w="838200" h="557529">
                <a:moveTo>
                  <a:pt x="37850" y="73091"/>
                </a:moveTo>
                <a:lnTo>
                  <a:pt x="38100" y="73700"/>
                </a:lnTo>
                <a:lnTo>
                  <a:pt x="37850" y="73091"/>
                </a:lnTo>
                <a:close/>
              </a:path>
              <a:path w="838200" h="557529">
                <a:moveTo>
                  <a:pt x="32307" y="61030"/>
                </a:moveTo>
                <a:lnTo>
                  <a:pt x="32516" y="61554"/>
                </a:lnTo>
                <a:lnTo>
                  <a:pt x="32307" y="61030"/>
                </a:lnTo>
                <a:close/>
              </a:path>
              <a:path w="838200" h="557529">
                <a:moveTo>
                  <a:pt x="27432" y="48792"/>
                </a:moveTo>
                <a:lnTo>
                  <a:pt x="27681" y="49517"/>
                </a:lnTo>
                <a:lnTo>
                  <a:pt x="27553" y="49097"/>
                </a:lnTo>
                <a:lnTo>
                  <a:pt x="27432" y="48792"/>
                </a:lnTo>
                <a:close/>
              </a:path>
              <a:path w="838200" h="557529">
                <a:moveTo>
                  <a:pt x="27553" y="49097"/>
                </a:moveTo>
                <a:lnTo>
                  <a:pt x="27681" y="49517"/>
                </a:lnTo>
                <a:lnTo>
                  <a:pt x="27553" y="49097"/>
                </a:lnTo>
                <a:close/>
              </a:path>
              <a:path w="838200" h="557529">
                <a:moveTo>
                  <a:pt x="27460" y="48792"/>
                </a:moveTo>
                <a:lnTo>
                  <a:pt x="27553" y="49097"/>
                </a:lnTo>
                <a:lnTo>
                  <a:pt x="27460" y="48792"/>
                </a:lnTo>
                <a:close/>
              </a:path>
              <a:path w="838200" h="557529">
                <a:moveTo>
                  <a:pt x="23841" y="36658"/>
                </a:moveTo>
                <a:lnTo>
                  <a:pt x="24003" y="37374"/>
                </a:lnTo>
                <a:lnTo>
                  <a:pt x="23841" y="36658"/>
                </a:lnTo>
                <a:close/>
              </a:path>
              <a:path w="838200" h="557529">
                <a:moveTo>
                  <a:pt x="21124" y="24592"/>
                </a:moveTo>
                <a:lnTo>
                  <a:pt x="21204" y="25228"/>
                </a:lnTo>
                <a:lnTo>
                  <a:pt x="21124" y="24592"/>
                </a:lnTo>
                <a:close/>
              </a:path>
              <a:path w="838200" h="557529">
                <a:moveTo>
                  <a:pt x="21103" y="24420"/>
                </a:moveTo>
                <a:lnTo>
                  <a:pt x="21124" y="24592"/>
                </a:lnTo>
                <a:lnTo>
                  <a:pt x="21103" y="24420"/>
                </a:lnTo>
                <a:close/>
              </a:path>
              <a:path w="838200" h="557529">
                <a:moveTo>
                  <a:pt x="19562" y="12192"/>
                </a:moveTo>
                <a:lnTo>
                  <a:pt x="19562" y="13014"/>
                </a:lnTo>
                <a:lnTo>
                  <a:pt x="19562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28950" y="2657475"/>
            <a:ext cx="180975" cy="2381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21151" y="2742057"/>
            <a:ext cx="0" cy="2217420"/>
          </a:xfrm>
          <a:custGeom>
            <a:avLst/>
            <a:gdLst/>
            <a:ahLst/>
            <a:cxnLst/>
            <a:rect l="l" t="t" r="r" b="b"/>
            <a:pathLst>
              <a:path w="0" h="2217420">
                <a:moveTo>
                  <a:pt x="0" y="0"/>
                </a:moveTo>
                <a:lnTo>
                  <a:pt x="0" y="2217181"/>
                </a:lnTo>
              </a:path>
            </a:pathLst>
          </a:custGeom>
          <a:ln w="9534">
            <a:solidFill>
              <a:srgbClr val="F07F0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48350" y="2657475"/>
            <a:ext cx="180975" cy="2390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41953" y="2743961"/>
            <a:ext cx="0" cy="2217420"/>
          </a:xfrm>
          <a:custGeom>
            <a:avLst/>
            <a:gdLst/>
            <a:ahLst/>
            <a:cxnLst/>
            <a:rect l="l" t="t" r="r" b="b"/>
            <a:pathLst>
              <a:path w="0" h="2217420">
                <a:moveTo>
                  <a:pt x="0" y="0"/>
                </a:moveTo>
                <a:lnTo>
                  <a:pt x="0" y="2217205"/>
                </a:lnTo>
              </a:path>
            </a:pathLst>
          </a:custGeom>
          <a:ln w="9534">
            <a:solidFill>
              <a:srgbClr val="F07F09"/>
            </a:solidFill>
            <a:prstDash val="lgDash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91015" y="4152900"/>
            <a:ext cx="1038225" cy="104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00021" y="4173711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105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71890" y="3543300"/>
            <a:ext cx="1990725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88379" y="3574160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29" h="0">
                <a:moveTo>
                  <a:pt x="0" y="0"/>
                </a:moveTo>
                <a:lnTo>
                  <a:pt x="1903110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00440" y="3381375"/>
            <a:ext cx="428625" cy="438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38905" y="3424178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39"/>
                </a:lnTo>
                <a:lnTo>
                  <a:pt x="270113" y="238647"/>
                </a:lnTo>
                <a:lnTo>
                  <a:pt x="291329" y="197438"/>
                </a:lnTo>
                <a:lnTo>
                  <a:pt x="298947" y="149982"/>
                </a:lnTo>
                <a:lnTo>
                  <a:pt x="291329" y="102586"/>
                </a:lnTo>
                <a:lnTo>
                  <a:pt x="270113" y="61415"/>
                </a:lnTo>
                <a:lnTo>
                  <a:pt x="237759" y="28945"/>
                </a:lnTo>
                <a:lnTo>
                  <a:pt x="196726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71990" y="3390900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15790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9"/>
                </a:lnTo>
                <a:lnTo>
                  <a:pt x="61201" y="28953"/>
                </a:lnTo>
                <a:lnTo>
                  <a:pt x="28843" y="61444"/>
                </a:lnTo>
                <a:lnTo>
                  <a:pt x="7621" y="102653"/>
                </a:lnTo>
                <a:lnTo>
                  <a:pt x="0" y="150114"/>
                </a:lnTo>
                <a:lnTo>
                  <a:pt x="7621" y="197505"/>
                </a:lnTo>
                <a:lnTo>
                  <a:pt x="28843" y="238675"/>
                </a:lnTo>
                <a:lnTo>
                  <a:pt x="61201" y="271148"/>
                </a:lnTo>
                <a:lnTo>
                  <a:pt x="102233" y="292447"/>
                </a:lnTo>
                <a:lnTo>
                  <a:pt x="149473" y="300096"/>
                </a:lnTo>
                <a:lnTo>
                  <a:pt x="196726" y="292447"/>
                </a:lnTo>
                <a:lnTo>
                  <a:pt x="237759" y="271148"/>
                </a:lnTo>
                <a:lnTo>
                  <a:pt x="270113" y="238675"/>
                </a:lnTo>
                <a:lnTo>
                  <a:pt x="291329" y="197505"/>
                </a:lnTo>
                <a:lnTo>
                  <a:pt x="298947" y="150114"/>
                </a:lnTo>
                <a:lnTo>
                  <a:pt x="291329" y="102653"/>
                </a:lnTo>
                <a:lnTo>
                  <a:pt x="270113" y="61444"/>
                </a:lnTo>
                <a:lnTo>
                  <a:pt x="237759" y="28953"/>
                </a:lnTo>
                <a:lnTo>
                  <a:pt x="196726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95900" y="3381375"/>
            <a:ext cx="447675" cy="4476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53"/>
                </a:lnTo>
                <a:lnTo>
                  <a:pt x="28834" y="61444"/>
                </a:lnTo>
                <a:lnTo>
                  <a:pt x="7618" y="102653"/>
                </a:lnTo>
                <a:lnTo>
                  <a:pt x="0" y="150114"/>
                </a:lnTo>
                <a:lnTo>
                  <a:pt x="7618" y="197505"/>
                </a:lnTo>
                <a:lnTo>
                  <a:pt x="28834" y="238675"/>
                </a:lnTo>
                <a:lnTo>
                  <a:pt x="61188" y="271148"/>
                </a:lnTo>
                <a:lnTo>
                  <a:pt x="102221" y="292447"/>
                </a:lnTo>
                <a:lnTo>
                  <a:pt x="149473" y="300096"/>
                </a:lnTo>
                <a:lnTo>
                  <a:pt x="196714" y="292447"/>
                </a:lnTo>
                <a:lnTo>
                  <a:pt x="237745" y="271148"/>
                </a:lnTo>
                <a:lnTo>
                  <a:pt x="270104" y="238675"/>
                </a:lnTo>
                <a:lnTo>
                  <a:pt x="291326" y="197505"/>
                </a:lnTo>
                <a:lnTo>
                  <a:pt x="298947" y="150114"/>
                </a:lnTo>
                <a:lnTo>
                  <a:pt x="291326" y="102653"/>
                </a:lnTo>
                <a:lnTo>
                  <a:pt x="270104" y="61444"/>
                </a:lnTo>
                <a:lnTo>
                  <a:pt x="237745" y="28953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42016" y="34264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0" y="150113"/>
                </a:moveTo>
                <a:lnTo>
                  <a:pt x="7618" y="102653"/>
                </a:lnTo>
                <a:lnTo>
                  <a:pt x="28834" y="61444"/>
                </a:lnTo>
                <a:lnTo>
                  <a:pt x="61188" y="28953"/>
                </a:lnTo>
                <a:lnTo>
                  <a:pt x="102221" y="7649"/>
                </a:lnTo>
                <a:lnTo>
                  <a:pt x="149473" y="0"/>
                </a:lnTo>
                <a:lnTo>
                  <a:pt x="196714" y="7649"/>
                </a:lnTo>
                <a:lnTo>
                  <a:pt x="237745" y="28953"/>
                </a:lnTo>
                <a:lnTo>
                  <a:pt x="270104" y="61444"/>
                </a:lnTo>
                <a:lnTo>
                  <a:pt x="291326" y="102653"/>
                </a:lnTo>
                <a:lnTo>
                  <a:pt x="298947" y="150113"/>
                </a:lnTo>
                <a:lnTo>
                  <a:pt x="291326" y="197505"/>
                </a:lnTo>
                <a:lnTo>
                  <a:pt x="270104" y="238675"/>
                </a:lnTo>
                <a:lnTo>
                  <a:pt x="237745" y="271148"/>
                </a:lnTo>
                <a:lnTo>
                  <a:pt x="196714" y="292447"/>
                </a:lnTo>
                <a:lnTo>
                  <a:pt x="149473" y="300096"/>
                </a:lnTo>
                <a:lnTo>
                  <a:pt x="102221" y="292447"/>
                </a:lnTo>
                <a:lnTo>
                  <a:pt x="61188" y="271148"/>
                </a:lnTo>
                <a:lnTo>
                  <a:pt x="28834" y="238675"/>
                </a:lnTo>
                <a:lnTo>
                  <a:pt x="7618" y="197505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19550" y="3971925"/>
            <a:ext cx="428625" cy="438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56248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76" y="292446"/>
                </a:lnTo>
                <a:lnTo>
                  <a:pt x="237822" y="271143"/>
                </a:lnTo>
                <a:lnTo>
                  <a:pt x="270168" y="238660"/>
                </a:lnTo>
                <a:lnTo>
                  <a:pt x="291368" y="197468"/>
                </a:lnTo>
                <a:lnTo>
                  <a:pt x="298978" y="150040"/>
                </a:lnTo>
                <a:lnTo>
                  <a:pt x="291368" y="102620"/>
                </a:lnTo>
                <a:lnTo>
                  <a:pt x="270168" y="61433"/>
                </a:lnTo>
                <a:lnTo>
                  <a:pt x="237822" y="28952"/>
                </a:lnTo>
                <a:lnTo>
                  <a:pt x="19677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972050" y="3971925"/>
            <a:ext cx="428625" cy="438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11674" y="401502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2"/>
                </a:lnTo>
                <a:lnTo>
                  <a:pt x="28843" y="61433"/>
                </a:lnTo>
                <a:lnTo>
                  <a:pt x="7621" y="102620"/>
                </a:lnTo>
                <a:lnTo>
                  <a:pt x="0" y="150040"/>
                </a:lnTo>
                <a:lnTo>
                  <a:pt x="7621" y="197468"/>
                </a:lnTo>
                <a:lnTo>
                  <a:pt x="28843" y="238660"/>
                </a:lnTo>
                <a:lnTo>
                  <a:pt x="61201" y="271143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6" y="292446"/>
                </a:lnTo>
                <a:lnTo>
                  <a:pt x="237759" y="271143"/>
                </a:lnTo>
                <a:lnTo>
                  <a:pt x="270113" y="238660"/>
                </a:lnTo>
                <a:lnTo>
                  <a:pt x="291329" y="197468"/>
                </a:lnTo>
                <a:lnTo>
                  <a:pt x="298947" y="150040"/>
                </a:lnTo>
                <a:lnTo>
                  <a:pt x="291329" y="102620"/>
                </a:lnTo>
                <a:lnTo>
                  <a:pt x="270113" y="61433"/>
                </a:lnTo>
                <a:lnTo>
                  <a:pt x="237759" y="28952"/>
                </a:lnTo>
                <a:lnTo>
                  <a:pt x="196726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477133" y="3746498"/>
            <a:ext cx="3892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5104" y="4277673"/>
            <a:ext cx="4076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libri"/>
                <a:cs typeface="Calibri"/>
              </a:rPr>
              <a:t>Feature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62815" y="3933825"/>
            <a:ext cx="1047750" cy="104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172828" y="3955660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43690" y="3324225"/>
            <a:ext cx="1990725" cy="114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61215" y="3356097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72240" y="3162300"/>
            <a:ext cx="428624" cy="438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411712" y="32061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49"/>
                </a:lnTo>
                <a:lnTo>
                  <a:pt x="61208" y="28948"/>
                </a:lnTo>
                <a:lnTo>
                  <a:pt x="28845" y="61421"/>
                </a:lnTo>
                <a:lnTo>
                  <a:pt x="7621" y="102591"/>
                </a:lnTo>
                <a:lnTo>
                  <a:pt x="0" y="149982"/>
                </a:lnTo>
                <a:lnTo>
                  <a:pt x="7621" y="197443"/>
                </a:lnTo>
                <a:lnTo>
                  <a:pt x="28845" y="238652"/>
                </a:lnTo>
                <a:lnTo>
                  <a:pt x="61208" y="271143"/>
                </a:lnTo>
                <a:lnTo>
                  <a:pt x="102248" y="292447"/>
                </a:lnTo>
                <a:lnTo>
                  <a:pt x="149504" y="300096"/>
                </a:lnTo>
                <a:lnTo>
                  <a:pt x="196744" y="292447"/>
                </a:lnTo>
                <a:lnTo>
                  <a:pt x="237776" y="271143"/>
                </a:lnTo>
                <a:lnTo>
                  <a:pt x="270134" y="238652"/>
                </a:lnTo>
                <a:lnTo>
                  <a:pt x="291356" y="197443"/>
                </a:lnTo>
                <a:lnTo>
                  <a:pt x="298978" y="149982"/>
                </a:lnTo>
                <a:lnTo>
                  <a:pt x="291356" y="102591"/>
                </a:lnTo>
                <a:lnTo>
                  <a:pt x="270134" y="61421"/>
                </a:lnTo>
                <a:lnTo>
                  <a:pt x="237776" y="28948"/>
                </a:lnTo>
                <a:lnTo>
                  <a:pt x="196744" y="7649"/>
                </a:lnTo>
                <a:lnTo>
                  <a:pt x="149504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53300" y="3171825"/>
            <a:ext cx="428625" cy="428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88596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48" y="7637"/>
                </a:lnTo>
                <a:lnTo>
                  <a:pt x="61208" y="28911"/>
                </a:lnTo>
                <a:lnTo>
                  <a:pt x="28845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5" y="238550"/>
                </a:lnTo>
                <a:lnTo>
                  <a:pt x="61208" y="271020"/>
                </a:lnTo>
                <a:lnTo>
                  <a:pt x="102248" y="292317"/>
                </a:lnTo>
                <a:lnTo>
                  <a:pt x="149504" y="299965"/>
                </a:lnTo>
                <a:lnTo>
                  <a:pt x="196744" y="292317"/>
                </a:lnTo>
                <a:lnTo>
                  <a:pt x="237776" y="271020"/>
                </a:lnTo>
                <a:lnTo>
                  <a:pt x="270134" y="238550"/>
                </a:lnTo>
                <a:lnTo>
                  <a:pt x="291356" y="197379"/>
                </a:lnTo>
                <a:lnTo>
                  <a:pt x="298978" y="149982"/>
                </a:lnTo>
                <a:lnTo>
                  <a:pt x="291356" y="102540"/>
                </a:lnTo>
                <a:lnTo>
                  <a:pt x="270134" y="61364"/>
                </a:lnTo>
                <a:lnTo>
                  <a:pt x="237776" y="28911"/>
                </a:lnTo>
                <a:lnTo>
                  <a:pt x="196744" y="7637"/>
                </a:lnTo>
                <a:lnTo>
                  <a:pt x="149504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67700" y="3162300"/>
            <a:ext cx="447675" cy="4476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14822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37"/>
                </a:lnTo>
                <a:lnTo>
                  <a:pt x="61201" y="28911"/>
                </a:lnTo>
                <a:lnTo>
                  <a:pt x="28843" y="61364"/>
                </a:lnTo>
                <a:lnTo>
                  <a:pt x="7621" y="102540"/>
                </a:lnTo>
                <a:lnTo>
                  <a:pt x="0" y="149982"/>
                </a:lnTo>
                <a:lnTo>
                  <a:pt x="7621" y="197379"/>
                </a:lnTo>
                <a:lnTo>
                  <a:pt x="28843" y="238550"/>
                </a:lnTo>
                <a:lnTo>
                  <a:pt x="61201" y="271020"/>
                </a:lnTo>
                <a:lnTo>
                  <a:pt x="102233" y="292317"/>
                </a:lnTo>
                <a:lnTo>
                  <a:pt x="149473" y="299965"/>
                </a:lnTo>
                <a:lnTo>
                  <a:pt x="196714" y="292317"/>
                </a:lnTo>
                <a:lnTo>
                  <a:pt x="237745" y="271020"/>
                </a:lnTo>
                <a:lnTo>
                  <a:pt x="270104" y="238550"/>
                </a:lnTo>
                <a:lnTo>
                  <a:pt x="291326" y="197379"/>
                </a:lnTo>
                <a:lnTo>
                  <a:pt x="298947" y="149982"/>
                </a:lnTo>
                <a:lnTo>
                  <a:pt x="291326" y="102540"/>
                </a:lnTo>
                <a:lnTo>
                  <a:pt x="270104" y="61364"/>
                </a:lnTo>
                <a:lnTo>
                  <a:pt x="237745" y="28911"/>
                </a:lnTo>
                <a:lnTo>
                  <a:pt x="196714" y="7637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14821" y="320853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40"/>
                </a:lnTo>
                <a:lnTo>
                  <a:pt x="28843" y="61364"/>
                </a:lnTo>
                <a:lnTo>
                  <a:pt x="61201" y="28911"/>
                </a:lnTo>
                <a:lnTo>
                  <a:pt x="102233" y="7637"/>
                </a:lnTo>
                <a:lnTo>
                  <a:pt x="149473" y="0"/>
                </a:lnTo>
                <a:lnTo>
                  <a:pt x="196714" y="7637"/>
                </a:lnTo>
                <a:lnTo>
                  <a:pt x="237745" y="28911"/>
                </a:lnTo>
                <a:lnTo>
                  <a:pt x="270104" y="61364"/>
                </a:lnTo>
                <a:lnTo>
                  <a:pt x="291326" y="102540"/>
                </a:lnTo>
                <a:lnTo>
                  <a:pt x="298947" y="149982"/>
                </a:lnTo>
                <a:lnTo>
                  <a:pt x="291326" y="197379"/>
                </a:lnTo>
                <a:lnTo>
                  <a:pt x="270104" y="238550"/>
                </a:lnTo>
                <a:lnTo>
                  <a:pt x="237745" y="271020"/>
                </a:lnTo>
                <a:lnTo>
                  <a:pt x="196714" y="292317"/>
                </a:lnTo>
                <a:lnTo>
                  <a:pt x="149473" y="299965"/>
                </a:lnTo>
                <a:lnTo>
                  <a:pt x="102233" y="292317"/>
                </a:lnTo>
                <a:lnTo>
                  <a:pt x="61201" y="271020"/>
                </a:lnTo>
                <a:lnTo>
                  <a:pt x="28843" y="238550"/>
                </a:lnTo>
                <a:lnTo>
                  <a:pt x="7621" y="197379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91350" y="3752850"/>
            <a:ext cx="428625" cy="438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29084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50"/>
                </a:lnTo>
                <a:lnTo>
                  <a:pt x="61188" y="28956"/>
                </a:lnTo>
                <a:lnTo>
                  <a:pt x="28834" y="61446"/>
                </a:lnTo>
                <a:lnTo>
                  <a:pt x="7618" y="102651"/>
                </a:lnTo>
                <a:lnTo>
                  <a:pt x="0" y="150101"/>
                </a:lnTo>
                <a:lnTo>
                  <a:pt x="7618" y="197528"/>
                </a:lnTo>
                <a:lnTo>
                  <a:pt x="28834" y="238716"/>
                </a:lnTo>
                <a:lnTo>
                  <a:pt x="61188" y="271196"/>
                </a:lnTo>
                <a:lnTo>
                  <a:pt x="102221" y="292496"/>
                </a:lnTo>
                <a:lnTo>
                  <a:pt x="149473" y="300145"/>
                </a:lnTo>
                <a:lnTo>
                  <a:pt x="196714" y="292496"/>
                </a:lnTo>
                <a:lnTo>
                  <a:pt x="237745" y="271196"/>
                </a:lnTo>
                <a:lnTo>
                  <a:pt x="270104" y="238716"/>
                </a:lnTo>
                <a:lnTo>
                  <a:pt x="291326" y="197528"/>
                </a:lnTo>
                <a:lnTo>
                  <a:pt x="298947" y="150101"/>
                </a:lnTo>
                <a:lnTo>
                  <a:pt x="291326" y="102651"/>
                </a:lnTo>
                <a:lnTo>
                  <a:pt x="270104" y="61446"/>
                </a:lnTo>
                <a:lnTo>
                  <a:pt x="237745" y="28956"/>
                </a:lnTo>
                <a:lnTo>
                  <a:pt x="196714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943850" y="3752850"/>
            <a:ext cx="428625" cy="4381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84480" y="379691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504" y="0"/>
                </a:moveTo>
                <a:lnTo>
                  <a:pt x="102202" y="7650"/>
                </a:lnTo>
                <a:lnTo>
                  <a:pt x="61155" y="28956"/>
                </a:lnTo>
                <a:lnTo>
                  <a:pt x="28810" y="61446"/>
                </a:lnTo>
                <a:lnTo>
                  <a:pt x="7610" y="102651"/>
                </a:lnTo>
                <a:lnTo>
                  <a:pt x="0" y="150101"/>
                </a:lnTo>
                <a:lnTo>
                  <a:pt x="7610" y="197528"/>
                </a:lnTo>
                <a:lnTo>
                  <a:pt x="28810" y="238716"/>
                </a:lnTo>
                <a:lnTo>
                  <a:pt x="61155" y="271196"/>
                </a:lnTo>
                <a:lnTo>
                  <a:pt x="102202" y="292496"/>
                </a:lnTo>
                <a:lnTo>
                  <a:pt x="149504" y="300145"/>
                </a:lnTo>
                <a:lnTo>
                  <a:pt x="196744" y="292496"/>
                </a:lnTo>
                <a:lnTo>
                  <a:pt x="237776" y="271196"/>
                </a:lnTo>
                <a:lnTo>
                  <a:pt x="270134" y="238716"/>
                </a:lnTo>
                <a:lnTo>
                  <a:pt x="291356" y="197528"/>
                </a:lnTo>
                <a:lnTo>
                  <a:pt x="298978" y="150101"/>
                </a:lnTo>
                <a:lnTo>
                  <a:pt x="291356" y="102651"/>
                </a:lnTo>
                <a:lnTo>
                  <a:pt x="270134" y="61446"/>
                </a:lnTo>
                <a:lnTo>
                  <a:pt x="237776" y="28956"/>
                </a:lnTo>
                <a:lnTo>
                  <a:pt x="196744" y="7650"/>
                </a:lnTo>
                <a:lnTo>
                  <a:pt x="14950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306822" y="4059240"/>
            <a:ext cx="3321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Calibri"/>
                <a:cs typeface="Calibri"/>
              </a:rPr>
              <a:t>H</a:t>
            </a:r>
            <a:r>
              <a:rPr dirty="0" sz="900" spc="45">
                <a:latin typeface="Calibri"/>
                <a:cs typeface="Calibri"/>
              </a:rPr>
              <a:t>o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20">
                <a:latin typeface="Calibri"/>
                <a:cs typeface="Calibri"/>
              </a:rPr>
              <a:t>f</a:t>
            </a:r>
            <a:r>
              <a:rPr dirty="0" sz="900" spc="90">
                <a:latin typeface="Calibri"/>
                <a:cs typeface="Calibri"/>
              </a:rPr>
              <a:t>i</a:t>
            </a:r>
            <a:r>
              <a:rPr dirty="0" sz="90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72325" y="4486275"/>
            <a:ext cx="1038225" cy="1047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79807" y="4508443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00890" y="4305300"/>
            <a:ext cx="428625" cy="4381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36186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8"/>
                </a:lnTo>
                <a:lnTo>
                  <a:pt x="7621" y="102616"/>
                </a:lnTo>
                <a:lnTo>
                  <a:pt x="0" y="150040"/>
                </a:lnTo>
                <a:lnTo>
                  <a:pt x="7621" y="197467"/>
                </a:lnTo>
                <a:lnTo>
                  <a:pt x="28843" y="238655"/>
                </a:lnTo>
                <a:lnTo>
                  <a:pt x="61201" y="271135"/>
                </a:lnTo>
                <a:lnTo>
                  <a:pt x="102233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53390" y="4305300"/>
            <a:ext cx="428625" cy="4381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91490" y="43497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8"/>
                </a:lnTo>
                <a:lnTo>
                  <a:pt x="7618" y="102616"/>
                </a:lnTo>
                <a:lnTo>
                  <a:pt x="0" y="150040"/>
                </a:lnTo>
                <a:lnTo>
                  <a:pt x="7618" y="197467"/>
                </a:lnTo>
                <a:lnTo>
                  <a:pt x="28834" y="238655"/>
                </a:lnTo>
                <a:lnTo>
                  <a:pt x="61188" y="271135"/>
                </a:lnTo>
                <a:lnTo>
                  <a:pt x="102221" y="292435"/>
                </a:lnTo>
                <a:lnTo>
                  <a:pt x="149473" y="300084"/>
                </a:lnTo>
                <a:lnTo>
                  <a:pt x="196714" y="292435"/>
                </a:lnTo>
                <a:lnTo>
                  <a:pt x="237745" y="271135"/>
                </a:lnTo>
                <a:lnTo>
                  <a:pt x="270104" y="238655"/>
                </a:lnTo>
                <a:lnTo>
                  <a:pt x="291326" y="197467"/>
                </a:lnTo>
                <a:lnTo>
                  <a:pt x="298947" y="150040"/>
                </a:lnTo>
                <a:lnTo>
                  <a:pt x="291326" y="102616"/>
                </a:lnTo>
                <a:lnTo>
                  <a:pt x="270104" y="61428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8278247" y="4612639"/>
            <a:ext cx="4152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01466" y="3488752"/>
            <a:ext cx="3898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M</a:t>
            </a:r>
            <a:r>
              <a:rPr dirty="0" sz="900" spc="90">
                <a:latin typeface="Calibri"/>
                <a:cs typeface="Calibri"/>
              </a:rPr>
              <a:t>a</a:t>
            </a:r>
            <a:r>
              <a:rPr dirty="0" sz="900" spc="95">
                <a:latin typeface="Calibri"/>
                <a:cs typeface="Calibri"/>
              </a:rPr>
              <a:t>s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70">
                <a:latin typeface="Calibri"/>
                <a:cs typeface="Calibri"/>
              </a:rPr>
              <a:t>e</a:t>
            </a:r>
            <a:r>
              <a:rPr dirty="0" sz="900"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5254508" y="0"/>
                </a:moveTo>
                <a:lnTo>
                  <a:pt x="365363" y="0"/>
                </a:lnTo>
                <a:lnTo>
                  <a:pt x="315787" y="3334"/>
                </a:lnTo>
                <a:lnTo>
                  <a:pt x="268238" y="13049"/>
                </a:lnTo>
                <a:lnTo>
                  <a:pt x="223150" y="28708"/>
                </a:lnTo>
                <a:lnTo>
                  <a:pt x="180960" y="49877"/>
                </a:lnTo>
                <a:lnTo>
                  <a:pt x="142103" y="76121"/>
                </a:lnTo>
                <a:lnTo>
                  <a:pt x="107015" y="107003"/>
                </a:lnTo>
                <a:lnTo>
                  <a:pt x="76130" y="142090"/>
                </a:lnTo>
                <a:lnTo>
                  <a:pt x="49884" y="180947"/>
                </a:lnTo>
                <a:lnTo>
                  <a:pt x="28713" y="223137"/>
                </a:lnTo>
                <a:lnTo>
                  <a:pt x="13051" y="268227"/>
                </a:lnTo>
                <a:lnTo>
                  <a:pt x="3335" y="315781"/>
                </a:lnTo>
                <a:lnTo>
                  <a:pt x="0" y="365363"/>
                </a:lnTo>
                <a:lnTo>
                  <a:pt x="0" y="1826767"/>
                </a:lnTo>
                <a:lnTo>
                  <a:pt x="3335" y="1876348"/>
                </a:lnTo>
                <a:lnTo>
                  <a:pt x="13051" y="1923901"/>
                </a:lnTo>
                <a:lnTo>
                  <a:pt x="28713" y="1968991"/>
                </a:lnTo>
                <a:lnTo>
                  <a:pt x="49884" y="2011183"/>
                </a:lnTo>
                <a:lnTo>
                  <a:pt x="76130" y="2050041"/>
                </a:lnTo>
                <a:lnTo>
                  <a:pt x="107015" y="2085131"/>
                </a:lnTo>
                <a:lnTo>
                  <a:pt x="142103" y="2116016"/>
                </a:lnTo>
                <a:lnTo>
                  <a:pt x="180960" y="2142262"/>
                </a:lnTo>
                <a:lnTo>
                  <a:pt x="223150" y="2163433"/>
                </a:lnTo>
                <a:lnTo>
                  <a:pt x="268238" y="2179094"/>
                </a:lnTo>
                <a:lnTo>
                  <a:pt x="315787" y="2188810"/>
                </a:lnTo>
                <a:lnTo>
                  <a:pt x="365363" y="2192146"/>
                </a:lnTo>
                <a:lnTo>
                  <a:pt x="5254508" y="2192146"/>
                </a:lnTo>
                <a:lnTo>
                  <a:pt x="5304084" y="2188810"/>
                </a:lnTo>
                <a:lnTo>
                  <a:pt x="5351633" y="2179094"/>
                </a:lnTo>
                <a:lnTo>
                  <a:pt x="5396721" y="2163433"/>
                </a:lnTo>
                <a:lnTo>
                  <a:pt x="5438911" y="2142262"/>
                </a:lnTo>
                <a:lnTo>
                  <a:pt x="5477768" y="2116016"/>
                </a:lnTo>
                <a:lnTo>
                  <a:pt x="5512856" y="2085131"/>
                </a:lnTo>
                <a:lnTo>
                  <a:pt x="5543741" y="2050041"/>
                </a:lnTo>
                <a:lnTo>
                  <a:pt x="5569987" y="2011183"/>
                </a:lnTo>
                <a:lnTo>
                  <a:pt x="5591158" y="1968991"/>
                </a:lnTo>
                <a:lnTo>
                  <a:pt x="5606820" y="1923901"/>
                </a:lnTo>
                <a:lnTo>
                  <a:pt x="5616536" y="1876348"/>
                </a:lnTo>
                <a:lnTo>
                  <a:pt x="5619872" y="1826767"/>
                </a:lnTo>
                <a:lnTo>
                  <a:pt x="5619872" y="365363"/>
                </a:lnTo>
                <a:lnTo>
                  <a:pt x="5616536" y="315781"/>
                </a:lnTo>
                <a:lnTo>
                  <a:pt x="5606820" y="268227"/>
                </a:lnTo>
                <a:lnTo>
                  <a:pt x="5591158" y="223137"/>
                </a:lnTo>
                <a:lnTo>
                  <a:pt x="5569987" y="180947"/>
                </a:lnTo>
                <a:lnTo>
                  <a:pt x="5543741" y="142090"/>
                </a:lnTo>
                <a:lnTo>
                  <a:pt x="5512856" y="107003"/>
                </a:lnTo>
                <a:lnTo>
                  <a:pt x="5477768" y="76121"/>
                </a:lnTo>
                <a:lnTo>
                  <a:pt x="5438911" y="49877"/>
                </a:lnTo>
                <a:lnTo>
                  <a:pt x="5396721" y="28708"/>
                </a:lnTo>
                <a:lnTo>
                  <a:pt x="5351633" y="13049"/>
                </a:lnTo>
                <a:lnTo>
                  <a:pt x="5304084" y="3334"/>
                </a:lnTo>
                <a:lnTo>
                  <a:pt x="5254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192655"/>
          </a:xfrm>
          <a:custGeom>
            <a:avLst/>
            <a:gdLst/>
            <a:ahLst/>
            <a:cxnLst/>
            <a:rect l="l" t="t" r="r" b="b"/>
            <a:pathLst>
              <a:path w="5620384" h="2192655">
                <a:moveTo>
                  <a:pt x="0" y="365363"/>
                </a:moveTo>
                <a:lnTo>
                  <a:pt x="3335" y="315781"/>
                </a:lnTo>
                <a:lnTo>
                  <a:pt x="13051" y="268227"/>
                </a:lnTo>
                <a:lnTo>
                  <a:pt x="28713" y="223137"/>
                </a:lnTo>
                <a:lnTo>
                  <a:pt x="49884" y="180947"/>
                </a:lnTo>
                <a:lnTo>
                  <a:pt x="76130" y="142090"/>
                </a:lnTo>
                <a:lnTo>
                  <a:pt x="107015" y="107003"/>
                </a:lnTo>
                <a:lnTo>
                  <a:pt x="142103" y="76121"/>
                </a:lnTo>
                <a:lnTo>
                  <a:pt x="180960" y="49877"/>
                </a:lnTo>
                <a:lnTo>
                  <a:pt x="223150" y="28708"/>
                </a:lnTo>
                <a:lnTo>
                  <a:pt x="268238" y="13049"/>
                </a:lnTo>
                <a:lnTo>
                  <a:pt x="315787" y="3334"/>
                </a:lnTo>
                <a:lnTo>
                  <a:pt x="365363" y="0"/>
                </a:lnTo>
                <a:lnTo>
                  <a:pt x="5254508" y="0"/>
                </a:lnTo>
                <a:lnTo>
                  <a:pt x="5304084" y="3334"/>
                </a:lnTo>
                <a:lnTo>
                  <a:pt x="5351633" y="13049"/>
                </a:lnTo>
                <a:lnTo>
                  <a:pt x="5396721" y="28708"/>
                </a:lnTo>
                <a:lnTo>
                  <a:pt x="5438910" y="49877"/>
                </a:lnTo>
                <a:lnTo>
                  <a:pt x="5477767" y="76121"/>
                </a:lnTo>
                <a:lnTo>
                  <a:pt x="5512856" y="107003"/>
                </a:lnTo>
                <a:lnTo>
                  <a:pt x="5543741" y="142090"/>
                </a:lnTo>
                <a:lnTo>
                  <a:pt x="5569987" y="180947"/>
                </a:lnTo>
                <a:lnTo>
                  <a:pt x="5591158" y="223137"/>
                </a:lnTo>
                <a:lnTo>
                  <a:pt x="5606820" y="268227"/>
                </a:lnTo>
                <a:lnTo>
                  <a:pt x="5616536" y="315781"/>
                </a:lnTo>
                <a:lnTo>
                  <a:pt x="5619871" y="365363"/>
                </a:lnTo>
                <a:lnTo>
                  <a:pt x="5619871" y="1826766"/>
                </a:lnTo>
                <a:lnTo>
                  <a:pt x="5616536" y="1876347"/>
                </a:lnTo>
                <a:lnTo>
                  <a:pt x="5606820" y="1923901"/>
                </a:lnTo>
                <a:lnTo>
                  <a:pt x="5591158" y="1968991"/>
                </a:lnTo>
                <a:lnTo>
                  <a:pt x="5569987" y="2011183"/>
                </a:lnTo>
                <a:lnTo>
                  <a:pt x="5543741" y="2050041"/>
                </a:lnTo>
                <a:lnTo>
                  <a:pt x="5512856" y="2085131"/>
                </a:lnTo>
                <a:lnTo>
                  <a:pt x="5477767" y="2116016"/>
                </a:lnTo>
                <a:lnTo>
                  <a:pt x="5438910" y="2142262"/>
                </a:lnTo>
                <a:lnTo>
                  <a:pt x="5396721" y="2163433"/>
                </a:lnTo>
                <a:lnTo>
                  <a:pt x="5351633" y="2179094"/>
                </a:lnTo>
                <a:lnTo>
                  <a:pt x="5304084" y="2188810"/>
                </a:lnTo>
                <a:lnTo>
                  <a:pt x="5254508" y="2192145"/>
                </a:lnTo>
                <a:lnTo>
                  <a:pt x="365363" y="2192145"/>
                </a:lnTo>
                <a:lnTo>
                  <a:pt x="315787" y="2188810"/>
                </a:lnTo>
                <a:lnTo>
                  <a:pt x="268238" y="2179094"/>
                </a:lnTo>
                <a:lnTo>
                  <a:pt x="223150" y="2163433"/>
                </a:lnTo>
                <a:lnTo>
                  <a:pt x="180960" y="2142262"/>
                </a:lnTo>
                <a:lnTo>
                  <a:pt x="142103" y="2116016"/>
                </a:lnTo>
                <a:lnTo>
                  <a:pt x="107015" y="2085131"/>
                </a:lnTo>
                <a:lnTo>
                  <a:pt x="76130" y="2050041"/>
                </a:lnTo>
                <a:lnTo>
                  <a:pt x="49884" y="2011183"/>
                </a:lnTo>
                <a:lnTo>
                  <a:pt x="28713" y="1968991"/>
                </a:lnTo>
                <a:lnTo>
                  <a:pt x="13051" y="1923901"/>
                </a:lnTo>
                <a:lnTo>
                  <a:pt x="3335" y="1876347"/>
                </a:lnTo>
                <a:lnTo>
                  <a:pt x="0" y="1826766"/>
                </a:lnTo>
                <a:lnTo>
                  <a:pt x="0" y="36536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162050"/>
            <a:ext cx="2876550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200150"/>
            <a:ext cx="2790825" cy="1133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dirty="0" sz="1350" spc="-7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dirty="0" sz="1350" spc="-2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dirty="0" sz="1350" spc="-20" b="1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dirty="0" sz="1350" spc="90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48950" y="3753099"/>
            <a:ext cx="76200" cy="556895"/>
          </a:xfrm>
          <a:custGeom>
            <a:avLst/>
            <a:gdLst/>
            <a:ahLst/>
            <a:cxnLst/>
            <a:rect l="l" t="t" r="r" b="b"/>
            <a:pathLst>
              <a:path w="76200" h="556895">
                <a:moveTo>
                  <a:pt x="28590" y="480404"/>
                </a:moveTo>
                <a:lnTo>
                  <a:pt x="0" y="480404"/>
                </a:lnTo>
                <a:lnTo>
                  <a:pt x="38100" y="556604"/>
                </a:lnTo>
                <a:lnTo>
                  <a:pt x="69847" y="493108"/>
                </a:lnTo>
                <a:lnTo>
                  <a:pt x="28590" y="493108"/>
                </a:lnTo>
                <a:lnTo>
                  <a:pt x="28590" y="480404"/>
                </a:lnTo>
                <a:close/>
              </a:path>
              <a:path w="76200" h="556895">
                <a:moveTo>
                  <a:pt x="47640" y="0"/>
                </a:moveTo>
                <a:lnTo>
                  <a:pt x="28590" y="0"/>
                </a:lnTo>
                <a:lnTo>
                  <a:pt x="28590" y="493108"/>
                </a:lnTo>
                <a:lnTo>
                  <a:pt x="47640" y="493108"/>
                </a:lnTo>
                <a:lnTo>
                  <a:pt x="47640" y="0"/>
                </a:lnTo>
                <a:close/>
              </a:path>
              <a:path w="76200" h="556895">
                <a:moveTo>
                  <a:pt x="76200" y="480404"/>
                </a:moveTo>
                <a:lnTo>
                  <a:pt x="47640" y="480404"/>
                </a:lnTo>
                <a:lnTo>
                  <a:pt x="47640" y="493108"/>
                </a:lnTo>
                <a:lnTo>
                  <a:pt x="69847" y="493108"/>
                </a:lnTo>
                <a:lnTo>
                  <a:pt x="76200" y="480404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29272" y="3641726"/>
            <a:ext cx="982257" cy="771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05409" y="3038475"/>
            <a:ext cx="828675" cy="8286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46710" y="3080564"/>
            <a:ext cx="691082" cy="6910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1963" y="4344442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01903" y="4328288"/>
            <a:ext cx="603540" cy="548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29383" y="4341140"/>
            <a:ext cx="457227" cy="5486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86440" y="3763005"/>
            <a:ext cx="838200" cy="557530"/>
          </a:xfrm>
          <a:custGeom>
            <a:avLst/>
            <a:gdLst/>
            <a:ahLst/>
            <a:cxnLst/>
            <a:rect l="l" t="t" r="r" b="b"/>
            <a:pathLst>
              <a:path w="838200" h="557529">
                <a:moveTo>
                  <a:pt x="790988" y="485569"/>
                </a:moveTo>
                <a:lnTo>
                  <a:pt x="763889" y="492322"/>
                </a:lnTo>
                <a:lnTo>
                  <a:pt x="819271" y="557046"/>
                </a:lnTo>
                <a:lnTo>
                  <a:pt x="832400" y="498146"/>
                </a:lnTo>
                <a:lnTo>
                  <a:pt x="794766" y="498146"/>
                </a:lnTo>
                <a:lnTo>
                  <a:pt x="790988" y="485569"/>
                </a:lnTo>
                <a:close/>
              </a:path>
              <a:path w="838200" h="557529">
                <a:moveTo>
                  <a:pt x="809550" y="480943"/>
                </a:moveTo>
                <a:lnTo>
                  <a:pt x="790988" y="485569"/>
                </a:lnTo>
                <a:lnTo>
                  <a:pt x="794766" y="498146"/>
                </a:lnTo>
                <a:lnTo>
                  <a:pt x="813054" y="492739"/>
                </a:lnTo>
                <a:lnTo>
                  <a:pt x="809550" y="480943"/>
                </a:lnTo>
                <a:close/>
              </a:path>
              <a:path w="838200" h="557529">
                <a:moveTo>
                  <a:pt x="837803" y="473903"/>
                </a:moveTo>
                <a:lnTo>
                  <a:pt x="809550" y="480943"/>
                </a:lnTo>
                <a:lnTo>
                  <a:pt x="813054" y="492739"/>
                </a:lnTo>
                <a:lnTo>
                  <a:pt x="794766" y="498146"/>
                </a:lnTo>
                <a:lnTo>
                  <a:pt x="832400" y="498146"/>
                </a:lnTo>
                <a:lnTo>
                  <a:pt x="837803" y="473903"/>
                </a:lnTo>
                <a:close/>
              </a:path>
              <a:path w="838200" h="557529">
                <a:moveTo>
                  <a:pt x="790214" y="482990"/>
                </a:moveTo>
                <a:lnTo>
                  <a:pt x="790988" y="485569"/>
                </a:lnTo>
                <a:lnTo>
                  <a:pt x="795997" y="484321"/>
                </a:lnTo>
                <a:lnTo>
                  <a:pt x="790956" y="484321"/>
                </a:lnTo>
                <a:lnTo>
                  <a:pt x="790214" y="482990"/>
                </a:lnTo>
                <a:close/>
              </a:path>
              <a:path w="838200" h="557529">
                <a:moveTo>
                  <a:pt x="790041" y="482416"/>
                </a:moveTo>
                <a:lnTo>
                  <a:pt x="790214" y="482990"/>
                </a:lnTo>
                <a:lnTo>
                  <a:pt x="790956" y="484321"/>
                </a:lnTo>
                <a:lnTo>
                  <a:pt x="790041" y="482416"/>
                </a:lnTo>
                <a:close/>
              </a:path>
              <a:path w="838200" h="557529">
                <a:moveTo>
                  <a:pt x="803641" y="482416"/>
                </a:moveTo>
                <a:lnTo>
                  <a:pt x="790041" y="482416"/>
                </a:lnTo>
                <a:lnTo>
                  <a:pt x="790956" y="484321"/>
                </a:lnTo>
                <a:lnTo>
                  <a:pt x="795997" y="484321"/>
                </a:lnTo>
                <a:lnTo>
                  <a:pt x="803641" y="482416"/>
                </a:lnTo>
                <a:close/>
              </a:path>
              <a:path w="838200" h="557529">
                <a:moveTo>
                  <a:pt x="805721" y="471748"/>
                </a:moveTo>
                <a:lnTo>
                  <a:pt x="783945" y="471748"/>
                </a:lnTo>
                <a:lnTo>
                  <a:pt x="790214" y="482990"/>
                </a:lnTo>
                <a:lnTo>
                  <a:pt x="790041" y="482416"/>
                </a:lnTo>
                <a:lnTo>
                  <a:pt x="803641" y="482416"/>
                </a:lnTo>
                <a:lnTo>
                  <a:pt x="809550" y="480943"/>
                </a:lnTo>
                <a:lnTo>
                  <a:pt x="808085" y="476012"/>
                </a:lnTo>
                <a:lnTo>
                  <a:pt x="805721" y="471748"/>
                </a:lnTo>
                <a:close/>
              </a:path>
              <a:path w="838200" h="557529">
                <a:moveTo>
                  <a:pt x="798993" y="459961"/>
                </a:moveTo>
                <a:lnTo>
                  <a:pt x="776478" y="459961"/>
                </a:lnTo>
                <a:lnTo>
                  <a:pt x="784219" y="472251"/>
                </a:lnTo>
                <a:lnTo>
                  <a:pt x="783945" y="471748"/>
                </a:lnTo>
                <a:lnTo>
                  <a:pt x="805721" y="471748"/>
                </a:lnTo>
                <a:lnTo>
                  <a:pt x="800465" y="462271"/>
                </a:lnTo>
                <a:lnTo>
                  <a:pt x="798993" y="459961"/>
                </a:lnTo>
                <a:close/>
              </a:path>
              <a:path w="838200" h="557529">
                <a:moveTo>
                  <a:pt x="783228" y="436827"/>
                </a:moveTo>
                <a:lnTo>
                  <a:pt x="758677" y="436827"/>
                </a:lnTo>
                <a:lnTo>
                  <a:pt x="768339" y="448747"/>
                </a:lnTo>
                <a:lnTo>
                  <a:pt x="776721" y="460440"/>
                </a:lnTo>
                <a:lnTo>
                  <a:pt x="776478" y="459961"/>
                </a:lnTo>
                <a:lnTo>
                  <a:pt x="798993" y="459961"/>
                </a:lnTo>
                <a:lnTo>
                  <a:pt x="792327" y="449497"/>
                </a:lnTo>
                <a:lnTo>
                  <a:pt x="783228" y="436827"/>
                </a:lnTo>
                <a:close/>
              </a:path>
              <a:path w="838200" h="557529">
                <a:moveTo>
                  <a:pt x="767943" y="448342"/>
                </a:moveTo>
                <a:lnTo>
                  <a:pt x="768237" y="448747"/>
                </a:lnTo>
                <a:lnTo>
                  <a:pt x="767943" y="448342"/>
                </a:lnTo>
                <a:close/>
              </a:path>
              <a:path w="838200" h="557529">
                <a:moveTo>
                  <a:pt x="774009" y="425577"/>
                </a:moveTo>
                <a:lnTo>
                  <a:pt x="748649" y="425577"/>
                </a:lnTo>
                <a:lnTo>
                  <a:pt x="758952" y="437199"/>
                </a:lnTo>
                <a:lnTo>
                  <a:pt x="758677" y="436827"/>
                </a:lnTo>
                <a:lnTo>
                  <a:pt x="783228" y="436827"/>
                </a:lnTo>
                <a:lnTo>
                  <a:pt x="774009" y="425577"/>
                </a:lnTo>
                <a:close/>
              </a:path>
              <a:path w="838200" h="557529">
                <a:moveTo>
                  <a:pt x="764141" y="414445"/>
                </a:moveTo>
                <a:lnTo>
                  <a:pt x="737737" y="414445"/>
                </a:lnTo>
                <a:lnTo>
                  <a:pt x="738103" y="414814"/>
                </a:lnTo>
                <a:lnTo>
                  <a:pt x="748893" y="425875"/>
                </a:lnTo>
                <a:lnTo>
                  <a:pt x="748649" y="425577"/>
                </a:lnTo>
                <a:lnTo>
                  <a:pt x="774009" y="425577"/>
                </a:lnTo>
                <a:lnTo>
                  <a:pt x="773277" y="424683"/>
                </a:lnTo>
                <a:lnTo>
                  <a:pt x="764141" y="414445"/>
                </a:lnTo>
                <a:close/>
              </a:path>
              <a:path w="838200" h="557529">
                <a:moveTo>
                  <a:pt x="738049" y="414764"/>
                </a:moveTo>
                <a:close/>
              </a:path>
              <a:path w="838200" h="557529">
                <a:moveTo>
                  <a:pt x="742910" y="393347"/>
                </a:moveTo>
                <a:lnTo>
                  <a:pt x="713841" y="393347"/>
                </a:lnTo>
                <a:lnTo>
                  <a:pt x="726429" y="404015"/>
                </a:lnTo>
                <a:lnTo>
                  <a:pt x="738049" y="414764"/>
                </a:lnTo>
                <a:lnTo>
                  <a:pt x="737737" y="414445"/>
                </a:lnTo>
                <a:lnTo>
                  <a:pt x="764141" y="414445"/>
                </a:lnTo>
                <a:lnTo>
                  <a:pt x="762609" y="412729"/>
                </a:lnTo>
                <a:lnTo>
                  <a:pt x="751179" y="400967"/>
                </a:lnTo>
                <a:lnTo>
                  <a:pt x="742910" y="393347"/>
                </a:lnTo>
                <a:close/>
              </a:path>
              <a:path w="838200" h="557529">
                <a:moveTo>
                  <a:pt x="726033" y="403765"/>
                </a:moveTo>
                <a:lnTo>
                  <a:pt x="726306" y="404015"/>
                </a:lnTo>
                <a:lnTo>
                  <a:pt x="726033" y="403765"/>
                </a:lnTo>
                <a:close/>
              </a:path>
              <a:path w="838200" h="557529">
                <a:moveTo>
                  <a:pt x="731347" y="383215"/>
                </a:moveTo>
                <a:lnTo>
                  <a:pt x="700765" y="383215"/>
                </a:lnTo>
                <a:lnTo>
                  <a:pt x="714115" y="393597"/>
                </a:lnTo>
                <a:lnTo>
                  <a:pt x="713841" y="393347"/>
                </a:lnTo>
                <a:lnTo>
                  <a:pt x="742910" y="393347"/>
                </a:lnTo>
                <a:lnTo>
                  <a:pt x="738865" y="389619"/>
                </a:lnTo>
                <a:lnTo>
                  <a:pt x="731347" y="383215"/>
                </a:lnTo>
                <a:close/>
              </a:path>
              <a:path w="838200" h="557529">
                <a:moveTo>
                  <a:pt x="706879" y="364153"/>
                </a:moveTo>
                <a:lnTo>
                  <a:pt x="672967" y="364153"/>
                </a:lnTo>
                <a:lnTo>
                  <a:pt x="687567" y="373678"/>
                </a:lnTo>
                <a:lnTo>
                  <a:pt x="701040" y="383429"/>
                </a:lnTo>
                <a:lnTo>
                  <a:pt x="700765" y="383215"/>
                </a:lnTo>
                <a:lnTo>
                  <a:pt x="731347" y="383215"/>
                </a:lnTo>
                <a:lnTo>
                  <a:pt x="726033" y="378689"/>
                </a:lnTo>
                <a:lnTo>
                  <a:pt x="712317" y="368070"/>
                </a:lnTo>
                <a:lnTo>
                  <a:pt x="706879" y="364153"/>
                </a:lnTo>
                <a:close/>
              </a:path>
              <a:path w="838200" h="557529">
                <a:moveTo>
                  <a:pt x="687171" y="373440"/>
                </a:moveTo>
                <a:lnTo>
                  <a:pt x="687501" y="373678"/>
                </a:lnTo>
                <a:lnTo>
                  <a:pt x="687171" y="373440"/>
                </a:lnTo>
                <a:close/>
              </a:path>
              <a:path w="838200" h="557529">
                <a:moveTo>
                  <a:pt x="694035" y="355174"/>
                </a:moveTo>
                <a:lnTo>
                  <a:pt x="658215" y="355174"/>
                </a:lnTo>
                <a:lnTo>
                  <a:pt x="673211" y="364318"/>
                </a:lnTo>
                <a:lnTo>
                  <a:pt x="672967" y="364153"/>
                </a:lnTo>
                <a:lnTo>
                  <a:pt x="706879" y="364153"/>
                </a:lnTo>
                <a:lnTo>
                  <a:pt x="698113" y="357841"/>
                </a:lnTo>
                <a:lnTo>
                  <a:pt x="694035" y="355174"/>
                </a:lnTo>
                <a:close/>
              </a:path>
              <a:path w="838200" h="557529">
                <a:moveTo>
                  <a:pt x="667341" y="338471"/>
                </a:moveTo>
                <a:lnTo>
                  <a:pt x="626851" y="338471"/>
                </a:lnTo>
                <a:lnTo>
                  <a:pt x="627491" y="338779"/>
                </a:lnTo>
                <a:lnTo>
                  <a:pt x="658611" y="355424"/>
                </a:lnTo>
                <a:lnTo>
                  <a:pt x="658215" y="355174"/>
                </a:lnTo>
                <a:lnTo>
                  <a:pt x="694035" y="355174"/>
                </a:lnTo>
                <a:lnTo>
                  <a:pt x="683239" y="348115"/>
                </a:lnTo>
                <a:lnTo>
                  <a:pt x="667877" y="338757"/>
                </a:lnTo>
                <a:lnTo>
                  <a:pt x="667341" y="338471"/>
                </a:lnTo>
                <a:close/>
              </a:path>
              <a:path w="838200" h="557529">
                <a:moveTo>
                  <a:pt x="627111" y="338610"/>
                </a:moveTo>
                <a:lnTo>
                  <a:pt x="627428" y="338779"/>
                </a:lnTo>
                <a:lnTo>
                  <a:pt x="627111" y="338610"/>
                </a:lnTo>
                <a:close/>
              </a:path>
              <a:path w="838200" h="557529">
                <a:moveTo>
                  <a:pt x="640127" y="323920"/>
                </a:moveTo>
                <a:lnTo>
                  <a:pt x="594085" y="323920"/>
                </a:lnTo>
                <a:lnTo>
                  <a:pt x="594603" y="324124"/>
                </a:lnTo>
                <a:lnTo>
                  <a:pt x="627111" y="338610"/>
                </a:lnTo>
                <a:lnTo>
                  <a:pt x="626851" y="338471"/>
                </a:lnTo>
                <a:lnTo>
                  <a:pt x="667341" y="338471"/>
                </a:lnTo>
                <a:lnTo>
                  <a:pt x="640127" y="323920"/>
                </a:lnTo>
                <a:close/>
              </a:path>
              <a:path w="838200" h="557529">
                <a:moveTo>
                  <a:pt x="594213" y="323976"/>
                </a:moveTo>
                <a:lnTo>
                  <a:pt x="594544" y="324124"/>
                </a:lnTo>
                <a:lnTo>
                  <a:pt x="594213" y="323976"/>
                </a:lnTo>
                <a:close/>
              </a:path>
              <a:path w="838200" h="557529">
                <a:moveTo>
                  <a:pt x="613417" y="311658"/>
                </a:moveTo>
                <a:lnTo>
                  <a:pt x="559917" y="311658"/>
                </a:lnTo>
                <a:lnTo>
                  <a:pt x="577596" y="317659"/>
                </a:lnTo>
                <a:lnTo>
                  <a:pt x="594213" y="323976"/>
                </a:lnTo>
                <a:lnTo>
                  <a:pt x="594085" y="323920"/>
                </a:lnTo>
                <a:lnTo>
                  <a:pt x="640127" y="323920"/>
                </a:lnTo>
                <a:lnTo>
                  <a:pt x="635629" y="321515"/>
                </a:lnTo>
                <a:lnTo>
                  <a:pt x="613417" y="311658"/>
                </a:lnTo>
                <a:close/>
              </a:path>
              <a:path w="838200" h="557529">
                <a:moveTo>
                  <a:pt x="577199" y="317552"/>
                </a:moveTo>
                <a:lnTo>
                  <a:pt x="577482" y="317659"/>
                </a:lnTo>
                <a:lnTo>
                  <a:pt x="577199" y="317552"/>
                </a:lnTo>
                <a:close/>
              </a:path>
              <a:path w="838200" h="557529">
                <a:moveTo>
                  <a:pt x="601366" y="306324"/>
                </a:moveTo>
                <a:lnTo>
                  <a:pt x="542269" y="306324"/>
                </a:lnTo>
                <a:lnTo>
                  <a:pt x="542665" y="306430"/>
                </a:lnTo>
                <a:lnTo>
                  <a:pt x="560191" y="311764"/>
                </a:lnTo>
                <a:lnTo>
                  <a:pt x="559917" y="311658"/>
                </a:lnTo>
                <a:lnTo>
                  <a:pt x="613417" y="311658"/>
                </a:lnTo>
                <a:lnTo>
                  <a:pt x="601366" y="306324"/>
                </a:lnTo>
                <a:close/>
              </a:path>
              <a:path w="838200" h="557529">
                <a:moveTo>
                  <a:pt x="542337" y="306344"/>
                </a:moveTo>
                <a:lnTo>
                  <a:pt x="542621" y="306430"/>
                </a:lnTo>
                <a:lnTo>
                  <a:pt x="542337" y="306344"/>
                </a:lnTo>
                <a:close/>
              </a:path>
              <a:path w="838200" h="557529">
                <a:moveTo>
                  <a:pt x="589071" y="301669"/>
                </a:moveTo>
                <a:lnTo>
                  <a:pt x="524499" y="301669"/>
                </a:lnTo>
                <a:lnTo>
                  <a:pt x="524865" y="301752"/>
                </a:lnTo>
                <a:lnTo>
                  <a:pt x="542337" y="306344"/>
                </a:lnTo>
                <a:lnTo>
                  <a:pt x="601366" y="306324"/>
                </a:lnTo>
                <a:lnTo>
                  <a:pt x="589071" y="301669"/>
                </a:lnTo>
                <a:close/>
              </a:path>
              <a:path w="838200" h="557529">
                <a:moveTo>
                  <a:pt x="524535" y="301678"/>
                </a:moveTo>
                <a:lnTo>
                  <a:pt x="524813" y="301752"/>
                </a:lnTo>
                <a:lnTo>
                  <a:pt x="524535" y="301678"/>
                </a:lnTo>
                <a:close/>
              </a:path>
              <a:path w="838200" h="557529">
                <a:moveTo>
                  <a:pt x="577875" y="297655"/>
                </a:moveTo>
                <a:lnTo>
                  <a:pt x="506333" y="297655"/>
                </a:lnTo>
                <a:lnTo>
                  <a:pt x="506730" y="297728"/>
                </a:lnTo>
                <a:lnTo>
                  <a:pt x="524535" y="301678"/>
                </a:lnTo>
                <a:lnTo>
                  <a:pt x="589071" y="301669"/>
                </a:lnTo>
                <a:lnTo>
                  <a:pt x="583813" y="299679"/>
                </a:lnTo>
                <a:lnTo>
                  <a:pt x="577875" y="297655"/>
                </a:lnTo>
                <a:close/>
              </a:path>
              <a:path w="838200" h="557529">
                <a:moveTo>
                  <a:pt x="506386" y="297667"/>
                </a:moveTo>
                <a:lnTo>
                  <a:pt x="506664" y="297728"/>
                </a:lnTo>
                <a:lnTo>
                  <a:pt x="506386" y="297667"/>
                </a:lnTo>
                <a:close/>
              </a:path>
              <a:path w="838200" h="557529">
                <a:moveTo>
                  <a:pt x="559679" y="291678"/>
                </a:moveTo>
                <a:lnTo>
                  <a:pt x="469757" y="291678"/>
                </a:lnTo>
                <a:lnTo>
                  <a:pt x="488442" y="294442"/>
                </a:lnTo>
                <a:lnTo>
                  <a:pt x="506386" y="297667"/>
                </a:lnTo>
                <a:lnTo>
                  <a:pt x="577875" y="297655"/>
                </a:lnTo>
                <a:lnTo>
                  <a:pt x="565891" y="293571"/>
                </a:lnTo>
                <a:lnTo>
                  <a:pt x="559679" y="291678"/>
                </a:lnTo>
                <a:close/>
              </a:path>
              <a:path w="838200" h="557529">
                <a:moveTo>
                  <a:pt x="488167" y="294406"/>
                </a:moveTo>
                <a:lnTo>
                  <a:pt x="488372" y="294442"/>
                </a:lnTo>
                <a:lnTo>
                  <a:pt x="488167" y="294406"/>
                </a:lnTo>
                <a:close/>
              </a:path>
              <a:path w="838200" h="557529">
                <a:moveTo>
                  <a:pt x="553627" y="289834"/>
                </a:moveTo>
                <a:lnTo>
                  <a:pt x="451225" y="289834"/>
                </a:lnTo>
                <a:lnTo>
                  <a:pt x="451591" y="289858"/>
                </a:lnTo>
                <a:lnTo>
                  <a:pt x="470154" y="291739"/>
                </a:lnTo>
                <a:lnTo>
                  <a:pt x="469757" y="291678"/>
                </a:lnTo>
                <a:lnTo>
                  <a:pt x="559679" y="291678"/>
                </a:lnTo>
                <a:lnTo>
                  <a:pt x="553627" y="289834"/>
                </a:lnTo>
                <a:close/>
              </a:path>
              <a:path w="838200" h="557529">
                <a:moveTo>
                  <a:pt x="451237" y="289835"/>
                </a:moveTo>
                <a:lnTo>
                  <a:pt x="451468" y="289858"/>
                </a:lnTo>
                <a:lnTo>
                  <a:pt x="451237" y="289835"/>
                </a:lnTo>
                <a:close/>
              </a:path>
              <a:path w="838200" h="557529">
                <a:moveTo>
                  <a:pt x="549636" y="288618"/>
                </a:moveTo>
                <a:lnTo>
                  <a:pt x="432663" y="288618"/>
                </a:lnTo>
                <a:lnTo>
                  <a:pt x="433059" y="288630"/>
                </a:lnTo>
                <a:lnTo>
                  <a:pt x="432849" y="288630"/>
                </a:lnTo>
                <a:lnTo>
                  <a:pt x="451237" y="289835"/>
                </a:lnTo>
                <a:lnTo>
                  <a:pt x="553627" y="289834"/>
                </a:lnTo>
                <a:lnTo>
                  <a:pt x="549676" y="288630"/>
                </a:lnTo>
                <a:lnTo>
                  <a:pt x="432756" y="288624"/>
                </a:lnTo>
                <a:lnTo>
                  <a:pt x="549656" y="288624"/>
                </a:lnTo>
                <a:close/>
              </a:path>
              <a:path w="838200" h="557529">
                <a:moveTo>
                  <a:pt x="19050" y="0"/>
                </a:moveTo>
                <a:lnTo>
                  <a:pt x="0" y="893"/>
                </a:lnTo>
                <a:lnTo>
                  <a:pt x="609" y="14359"/>
                </a:lnTo>
                <a:lnTo>
                  <a:pt x="2407" y="28194"/>
                </a:lnTo>
                <a:lnTo>
                  <a:pt x="14843" y="68842"/>
                </a:lnTo>
                <a:lnTo>
                  <a:pt x="36423" y="107954"/>
                </a:lnTo>
                <a:lnTo>
                  <a:pt x="66019" y="144743"/>
                </a:lnTo>
                <a:lnTo>
                  <a:pt x="102717" y="178783"/>
                </a:lnTo>
                <a:lnTo>
                  <a:pt x="145542" y="209348"/>
                </a:lnTo>
                <a:lnTo>
                  <a:pt x="193029" y="235970"/>
                </a:lnTo>
                <a:lnTo>
                  <a:pt x="244723" y="257769"/>
                </a:lnTo>
                <a:lnTo>
                  <a:pt x="299587" y="274188"/>
                </a:lnTo>
                <a:lnTo>
                  <a:pt x="337291" y="281857"/>
                </a:lnTo>
                <a:lnTo>
                  <a:pt x="375666" y="286618"/>
                </a:lnTo>
                <a:lnTo>
                  <a:pt x="432756" y="288624"/>
                </a:lnTo>
                <a:lnTo>
                  <a:pt x="549636" y="288618"/>
                </a:lnTo>
                <a:lnTo>
                  <a:pt x="510265" y="279010"/>
                </a:lnTo>
                <a:lnTo>
                  <a:pt x="472287" y="272796"/>
                </a:lnTo>
                <a:lnTo>
                  <a:pt x="433699" y="269604"/>
                </a:lnTo>
                <a:lnTo>
                  <a:pt x="395599" y="268736"/>
                </a:lnTo>
                <a:lnTo>
                  <a:pt x="395763" y="268736"/>
                </a:lnTo>
                <a:lnTo>
                  <a:pt x="377086" y="267605"/>
                </a:lnTo>
                <a:lnTo>
                  <a:pt x="358505" y="265651"/>
                </a:lnTo>
                <a:lnTo>
                  <a:pt x="358644" y="265651"/>
                </a:lnTo>
                <a:lnTo>
                  <a:pt x="340095" y="263021"/>
                </a:lnTo>
                <a:lnTo>
                  <a:pt x="321929" y="259653"/>
                </a:lnTo>
                <a:lnTo>
                  <a:pt x="303885" y="255626"/>
                </a:lnTo>
                <a:lnTo>
                  <a:pt x="286087" y="250972"/>
                </a:lnTo>
                <a:lnTo>
                  <a:pt x="268362" y="245696"/>
                </a:lnTo>
                <a:lnTo>
                  <a:pt x="251063" y="239804"/>
                </a:lnTo>
                <a:lnTo>
                  <a:pt x="234612" y="233446"/>
                </a:lnTo>
                <a:lnTo>
                  <a:pt x="201015" y="218681"/>
                </a:lnTo>
                <a:lnTo>
                  <a:pt x="201175" y="218681"/>
                </a:lnTo>
                <a:lnTo>
                  <a:pt x="170635" y="202298"/>
                </a:lnTo>
                <a:lnTo>
                  <a:pt x="155844" y="193322"/>
                </a:lnTo>
                <a:lnTo>
                  <a:pt x="141213" y="183797"/>
                </a:lnTo>
                <a:lnTo>
                  <a:pt x="127619" y="174046"/>
                </a:lnTo>
                <a:lnTo>
                  <a:pt x="114987" y="164128"/>
                </a:lnTo>
                <a:lnTo>
                  <a:pt x="102646" y="153710"/>
                </a:lnTo>
                <a:lnTo>
                  <a:pt x="91062" y="143018"/>
                </a:lnTo>
                <a:lnTo>
                  <a:pt x="90678" y="142661"/>
                </a:lnTo>
                <a:lnTo>
                  <a:pt x="80158" y="131896"/>
                </a:lnTo>
                <a:lnTo>
                  <a:pt x="69707" y="120277"/>
                </a:lnTo>
                <a:lnTo>
                  <a:pt x="60750" y="109097"/>
                </a:lnTo>
                <a:lnTo>
                  <a:pt x="51937" y="97036"/>
                </a:lnTo>
                <a:lnTo>
                  <a:pt x="44880" y="85606"/>
                </a:lnTo>
                <a:lnTo>
                  <a:pt x="38186" y="73795"/>
                </a:lnTo>
                <a:lnTo>
                  <a:pt x="32247" y="61091"/>
                </a:lnTo>
                <a:lnTo>
                  <a:pt x="27732" y="49530"/>
                </a:lnTo>
                <a:lnTo>
                  <a:pt x="23743" y="36707"/>
                </a:lnTo>
                <a:lnTo>
                  <a:pt x="21233" y="25277"/>
                </a:lnTo>
                <a:lnTo>
                  <a:pt x="19650" y="13085"/>
                </a:lnTo>
                <a:lnTo>
                  <a:pt x="19050" y="0"/>
                </a:lnTo>
                <a:close/>
              </a:path>
              <a:path w="838200" h="557529">
                <a:moveTo>
                  <a:pt x="395885" y="268743"/>
                </a:moveTo>
                <a:lnTo>
                  <a:pt x="396073" y="268748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95763" y="268736"/>
                </a:moveTo>
                <a:lnTo>
                  <a:pt x="395599" y="268736"/>
                </a:lnTo>
                <a:lnTo>
                  <a:pt x="395885" y="268743"/>
                </a:lnTo>
                <a:close/>
              </a:path>
              <a:path w="838200" h="557529">
                <a:moveTo>
                  <a:pt x="377151" y="267612"/>
                </a:moveTo>
                <a:lnTo>
                  <a:pt x="377433" y="267641"/>
                </a:lnTo>
                <a:lnTo>
                  <a:pt x="377643" y="267641"/>
                </a:lnTo>
                <a:lnTo>
                  <a:pt x="377151" y="267612"/>
                </a:lnTo>
                <a:close/>
              </a:path>
              <a:path w="838200" h="557529">
                <a:moveTo>
                  <a:pt x="377086" y="267605"/>
                </a:moveTo>
                <a:close/>
              </a:path>
              <a:path w="838200" h="557529">
                <a:moveTo>
                  <a:pt x="358644" y="265651"/>
                </a:moveTo>
                <a:lnTo>
                  <a:pt x="358505" y="265651"/>
                </a:lnTo>
                <a:lnTo>
                  <a:pt x="358902" y="265688"/>
                </a:lnTo>
                <a:lnTo>
                  <a:pt x="358644" y="265651"/>
                </a:lnTo>
                <a:close/>
              </a:path>
              <a:path w="838200" h="557529">
                <a:moveTo>
                  <a:pt x="340251" y="263043"/>
                </a:moveTo>
                <a:lnTo>
                  <a:pt x="340461" y="263082"/>
                </a:lnTo>
                <a:lnTo>
                  <a:pt x="340251" y="263043"/>
                </a:lnTo>
                <a:close/>
              </a:path>
              <a:path w="838200" h="557529">
                <a:moveTo>
                  <a:pt x="340132" y="263021"/>
                </a:moveTo>
                <a:close/>
              </a:path>
              <a:path w="838200" h="557529">
                <a:moveTo>
                  <a:pt x="322010" y="259653"/>
                </a:moveTo>
                <a:lnTo>
                  <a:pt x="322326" y="259723"/>
                </a:lnTo>
                <a:lnTo>
                  <a:pt x="322010" y="259653"/>
                </a:lnTo>
                <a:close/>
              </a:path>
              <a:path w="838200" h="557529">
                <a:moveTo>
                  <a:pt x="303954" y="255626"/>
                </a:moveTo>
                <a:lnTo>
                  <a:pt x="304281" y="255711"/>
                </a:lnTo>
                <a:lnTo>
                  <a:pt x="303954" y="255626"/>
                </a:lnTo>
                <a:close/>
              </a:path>
              <a:path w="838200" h="557529">
                <a:moveTo>
                  <a:pt x="286081" y="250947"/>
                </a:moveTo>
                <a:lnTo>
                  <a:pt x="286359" y="251030"/>
                </a:lnTo>
                <a:lnTo>
                  <a:pt x="286081" y="250947"/>
                </a:lnTo>
                <a:close/>
              </a:path>
              <a:path w="838200" h="557529">
                <a:moveTo>
                  <a:pt x="268474" y="245734"/>
                </a:moveTo>
                <a:lnTo>
                  <a:pt x="268711" y="245815"/>
                </a:lnTo>
                <a:lnTo>
                  <a:pt x="268474" y="245734"/>
                </a:lnTo>
                <a:close/>
              </a:path>
              <a:path w="838200" h="557529">
                <a:moveTo>
                  <a:pt x="268362" y="245696"/>
                </a:moveTo>
                <a:close/>
              </a:path>
              <a:path w="838200" h="557529">
                <a:moveTo>
                  <a:pt x="251276" y="239876"/>
                </a:moveTo>
                <a:lnTo>
                  <a:pt x="251460" y="239947"/>
                </a:lnTo>
                <a:lnTo>
                  <a:pt x="251276" y="239876"/>
                </a:lnTo>
                <a:close/>
              </a:path>
              <a:path w="838200" h="557529">
                <a:moveTo>
                  <a:pt x="251088" y="239804"/>
                </a:moveTo>
                <a:lnTo>
                  <a:pt x="251276" y="239876"/>
                </a:lnTo>
                <a:lnTo>
                  <a:pt x="251088" y="239804"/>
                </a:lnTo>
                <a:close/>
              </a:path>
              <a:path w="838200" h="557529">
                <a:moveTo>
                  <a:pt x="234177" y="233278"/>
                </a:moveTo>
                <a:lnTo>
                  <a:pt x="234543" y="233446"/>
                </a:lnTo>
                <a:lnTo>
                  <a:pt x="234177" y="233278"/>
                </a:lnTo>
                <a:close/>
              </a:path>
              <a:path w="838200" h="557529">
                <a:moveTo>
                  <a:pt x="201175" y="218681"/>
                </a:moveTo>
                <a:lnTo>
                  <a:pt x="201015" y="218681"/>
                </a:lnTo>
                <a:lnTo>
                  <a:pt x="201777" y="219004"/>
                </a:lnTo>
                <a:lnTo>
                  <a:pt x="201175" y="218681"/>
                </a:lnTo>
                <a:close/>
              </a:path>
              <a:path w="838200" h="557529">
                <a:moveTo>
                  <a:pt x="170169" y="202048"/>
                </a:moveTo>
                <a:lnTo>
                  <a:pt x="170535" y="202298"/>
                </a:lnTo>
                <a:lnTo>
                  <a:pt x="170169" y="202048"/>
                </a:lnTo>
                <a:close/>
              </a:path>
              <a:path w="838200" h="557529">
                <a:moveTo>
                  <a:pt x="155569" y="193154"/>
                </a:moveTo>
                <a:lnTo>
                  <a:pt x="155813" y="193322"/>
                </a:lnTo>
                <a:lnTo>
                  <a:pt x="155569" y="193154"/>
                </a:lnTo>
                <a:close/>
              </a:path>
              <a:path w="838200" h="557529">
                <a:moveTo>
                  <a:pt x="141247" y="183797"/>
                </a:moveTo>
                <a:lnTo>
                  <a:pt x="141579" y="184035"/>
                </a:lnTo>
                <a:lnTo>
                  <a:pt x="141247" y="183797"/>
                </a:lnTo>
                <a:close/>
              </a:path>
              <a:path w="838200" h="557529">
                <a:moveTo>
                  <a:pt x="127741" y="174046"/>
                </a:moveTo>
                <a:lnTo>
                  <a:pt x="128016" y="174260"/>
                </a:lnTo>
                <a:lnTo>
                  <a:pt x="127741" y="174046"/>
                </a:lnTo>
                <a:close/>
              </a:path>
              <a:path w="838200" h="557529">
                <a:moveTo>
                  <a:pt x="114665" y="163878"/>
                </a:moveTo>
                <a:lnTo>
                  <a:pt x="114909" y="164128"/>
                </a:lnTo>
                <a:lnTo>
                  <a:pt x="114665" y="163878"/>
                </a:lnTo>
                <a:close/>
              </a:path>
              <a:path w="838200" h="557529">
                <a:moveTo>
                  <a:pt x="102351" y="153460"/>
                </a:moveTo>
                <a:lnTo>
                  <a:pt x="102595" y="153710"/>
                </a:lnTo>
                <a:lnTo>
                  <a:pt x="102351" y="153460"/>
                </a:lnTo>
                <a:close/>
              </a:path>
              <a:path w="838200" h="557529">
                <a:moveTo>
                  <a:pt x="90858" y="142829"/>
                </a:moveTo>
                <a:lnTo>
                  <a:pt x="91043" y="143018"/>
                </a:lnTo>
                <a:lnTo>
                  <a:pt x="90858" y="142829"/>
                </a:lnTo>
                <a:close/>
              </a:path>
              <a:path w="838200" h="557529">
                <a:moveTo>
                  <a:pt x="90694" y="142661"/>
                </a:moveTo>
                <a:lnTo>
                  <a:pt x="90858" y="142829"/>
                </a:lnTo>
                <a:lnTo>
                  <a:pt x="90694" y="142661"/>
                </a:lnTo>
                <a:close/>
              </a:path>
              <a:path w="838200" h="557529">
                <a:moveTo>
                  <a:pt x="79857" y="131588"/>
                </a:moveTo>
                <a:lnTo>
                  <a:pt x="80131" y="131896"/>
                </a:lnTo>
                <a:lnTo>
                  <a:pt x="79857" y="131588"/>
                </a:lnTo>
                <a:close/>
              </a:path>
              <a:path w="838200" h="557529">
                <a:moveTo>
                  <a:pt x="69805" y="120277"/>
                </a:moveTo>
                <a:lnTo>
                  <a:pt x="70104" y="120645"/>
                </a:lnTo>
                <a:lnTo>
                  <a:pt x="69805" y="120277"/>
                </a:lnTo>
                <a:close/>
              </a:path>
              <a:path w="838200" h="557529">
                <a:moveTo>
                  <a:pt x="60441" y="108716"/>
                </a:moveTo>
                <a:lnTo>
                  <a:pt x="60685" y="109097"/>
                </a:lnTo>
                <a:lnTo>
                  <a:pt x="60441" y="108716"/>
                </a:lnTo>
                <a:close/>
              </a:path>
              <a:path w="838200" h="557529">
                <a:moveTo>
                  <a:pt x="51992" y="97036"/>
                </a:moveTo>
                <a:lnTo>
                  <a:pt x="52303" y="97536"/>
                </a:lnTo>
                <a:lnTo>
                  <a:pt x="51992" y="97036"/>
                </a:lnTo>
                <a:close/>
              </a:path>
              <a:path w="838200" h="557529">
                <a:moveTo>
                  <a:pt x="44561" y="85094"/>
                </a:moveTo>
                <a:lnTo>
                  <a:pt x="44805" y="85606"/>
                </a:lnTo>
                <a:lnTo>
                  <a:pt x="44561" y="85094"/>
                </a:lnTo>
                <a:close/>
              </a:path>
              <a:path w="838200" h="557529">
                <a:moveTo>
                  <a:pt x="37825" y="73152"/>
                </a:moveTo>
                <a:lnTo>
                  <a:pt x="38100" y="73795"/>
                </a:lnTo>
                <a:lnTo>
                  <a:pt x="37825" y="73152"/>
                </a:lnTo>
                <a:close/>
              </a:path>
              <a:path w="838200" h="557529">
                <a:moveTo>
                  <a:pt x="32289" y="61091"/>
                </a:moveTo>
                <a:lnTo>
                  <a:pt x="32491" y="61603"/>
                </a:lnTo>
                <a:lnTo>
                  <a:pt x="32289" y="61091"/>
                </a:lnTo>
                <a:close/>
              </a:path>
              <a:path w="838200" h="557529">
                <a:moveTo>
                  <a:pt x="27477" y="48884"/>
                </a:moveTo>
                <a:lnTo>
                  <a:pt x="27675" y="49530"/>
                </a:lnTo>
                <a:lnTo>
                  <a:pt x="27477" y="48884"/>
                </a:lnTo>
                <a:close/>
              </a:path>
              <a:path w="838200" h="557529">
                <a:moveTo>
                  <a:pt x="27442" y="48768"/>
                </a:moveTo>
                <a:close/>
              </a:path>
              <a:path w="838200" h="557529">
                <a:moveTo>
                  <a:pt x="23815" y="36707"/>
                </a:moveTo>
                <a:lnTo>
                  <a:pt x="23987" y="37469"/>
                </a:lnTo>
                <a:lnTo>
                  <a:pt x="23815" y="36707"/>
                </a:lnTo>
                <a:close/>
              </a:path>
              <a:path w="838200" h="557529">
                <a:moveTo>
                  <a:pt x="21120" y="24775"/>
                </a:moveTo>
                <a:lnTo>
                  <a:pt x="21183" y="25277"/>
                </a:lnTo>
                <a:lnTo>
                  <a:pt x="21120" y="24775"/>
                </a:lnTo>
                <a:close/>
              </a:path>
              <a:path w="838200" h="557529">
                <a:moveTo>
                  <a:pt x="21087" y="24515"/>
                </a:moveTo>
                <a:lnTo>
                  <a:pt x="21120" y="24775"/>
                </a:lnTo>
                <a:lnTo>
                  <a:pt x="21087" y="24515"/>
                </a:lnTo>
                <a:close/>
              </a:path>
              <a:path w="838200" h="557529">
                <a:moveTo>
                  <a:pt x="19537" y="12192"/>
                </a:moveTo>
                <a:lnTo>
                  <a:pt x="19537" y="13085"/>
                </a:lnTo>
                <a:lnTo>
                  <a:pt x="19537" y="12192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024379" y="994089"/>
            <a:ext cx="46462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5">
                <a:latin typeface="Calibri"/>
                <a:cs typeface="Calibri"/>
              </a:rPr>
              <a:t>workflow </a:t>
            </a:r>
            <a:r>
              <a:rPr dirty="0" sz="1350" spc="-15">
                <a:latin typeface="Calibri"/>
                <a:cs typeface="Calibri"/>
              </a:rPr>
              <a:t>doesn’t </a:t>
            </a:r>
            <a:r>
              <a:rPr dirty="0" sz="1350" spc="-20">
                <a:latin typeface="Calibri"/>
                <a:cs typeface="Calibri"/>
              </a:rPr>
              <a:t>require </a:t>
            </a:r>
            <a:r>
              <a:rPr dirty="0" sz="1350" spc="-5">
                <a:latin typeface="Calibri"/>
                <a:cs typeface="Calibri"/>
              </a:rPr>
              <a:t>any </a:t>
            </a:r>
            <a:r>
              <a:rPr dirty="0" sz="1350">
                <a:latin typeface="Calibri"/>
                <a:cs typeface="Calibri"/>
              </a:rPr>
              <a:t>other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>
                <a:latin typeface="Calibri"/>
                <a:cs typeface="Calibri"/>
              </a:rPr>
              <a:t>other </a:t>
            </a:r>
            <a:r>
              <a:rPr dirty="0" sz="1350" spc="-5">
                <a:latin typeface="Calibri"/>
                <a:cs typeface="Calibri"/>
              </a:rPr>
              <a:t>than</a:t>
            </a:r>
            <a:r>
              <a:rPr dirty="0" sz="1350" spc="-10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4379" y="1404295"/>
            <a:ext cx="4140835" cy="4413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20">
                <a:latin typeface="Calibri"/>
                <a:cs typeface="Calibri"/>
              </a:rPr>
              <a:t>All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0">
                <a:latin typeface="Calibri"/>
                <a:cs typeface="Calibri"/>
              </a:rPr>
              <a:t>directly </a:t>
            </a:r>
            <a:r>
              <a:rPr dirty="0" sz="1350" spc="-15">
                <a:latin typeface="Calibri"/>
                <a:cs typeface="Calibri"/>
              </a:rPr>
              <a:t>made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30">
                <a:latin typeface="Calibri"/>
                <a:cs typeface="Calibri"/>
              </a:rPr>
              <a:t>master, </a:t>
            </a:r>
            <a:r>
              <a:rPr dirty="0" sz="1350" spc="-5">
                <a:latin typeface="Calibri"/>
                <a:cs typeface="Calibri"/>
              </a:rPr>
              <a:t>and finally  </a:t>
            </a:r>
            <a:r>
              <a:rPr dirty="0" sz="1350" spc="-15">
                <a:latin typeface="Calibri"/>
                <a:cs typeface="Calibri"/>
              </a:rPr>
              <a:t>merged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 </a:t>
            </a:r>
            <a:r>
              <a:rPr dirty="0" sz="1350" spc="-30">
                <a:latin typeface="Calibri"/>
                <a:cs typeface="Calibri"/>
              </a:rPr>
              <a:t>master, </a:t>
            </a:r>
            <a:r>
              <a:rPr dirty="0" sz="1350" spc="5">
                <a:latin typeface="Calibri"/>
                <a:cs typeface="Calibri"/>
              </a:rPr>
              <a:t>once work </a:t>
            </a:r>
            <a:r>
              <a:rPr dirty="0" sz="1350" spc="-10">
                <a:latin typeface="Calibri"/>
                <a:cs typeface="Calibri"/>
              </a:rPr>
              <a:t>is</a:t>
            </a:r>
            <a:r>
              <a:rPr dirty="0" sz="135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finished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24379" y="2024314"/>
            <a:ext cx="443484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10">
                <a:latin typeface="Calibri"/>
                <a:cs typeface="Calibri"/>
              </a:rPr>
              <a:t>Before </a:t>
            </a:r>
            <a:r>
              <a:rPr dirty="0" sz="1350" spc="-25">
                <a:latin typeface="Calibri"/>
                <a:cs typeface="Calibri"/>
              </a:rPr>
              <a:t>pushing </a:t>
            </a:r>
            <a:r>
              <a:rPr dirty="0" sz="1350" spc="-10">
                <a:latin typeface="Calibri"/>
                <a:cs typeface="Calibri"/>
              </a:rPr>
              <a:t>changes,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master </a:t>
            </a:r>
            <a:r>
              <a:rPr dirty="0" sz="1350" spc="-10">
                <a:latin typeface="Calibri"/>
                <a:cs typeface="Calibri"/>
              </a:rPr>
              <a:t>is rebased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5">
                <a:latin typeface="Calibri"/>
                <a:cs typeface="Calibri"/>
              </a:rPr>
              <a:t>remote  commits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24379" y="2644701"/>
            <a:ext cx="22174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Results in </a:t>
            </a:r>
            <a:r>
              <a:rPr dirty="0" sz="1350">
                <a:latin typeface="Calibri"/>
                <a:cs typeface="Calibri"/>
              </a:rPr>
              <a:t>a clean, </a:t>
            </a:r>
            <a:r>
              <a:rPr dirty="0" sz="1350" spc="-10">
                <a:latin typeface="Calibri"/>
                <a:cs typeface="Calibri"/>
              </a:rPr>
              <a:t>linear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history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98560" y="968710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92433" y="1466174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98560" y="2081861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98560" y="2604337"/>
            <a:ext cx="260273" cy="2602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53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5212080" y="0"/>
                </a:moveTo>
                <a:lnTo>
                  <a:pt x="407791" y="0"/>
                </a:lnTo>
                <a:lnTo>
                  <a:pt x="360217" y="2743"/>
                </a:lnTo>
                <a:lnTo>
                  <a:pt x="314260" y="10771"/>
                </a:lnTo>
                <a:lnTo>
                  <a:pt x="270224" y="23777"/>
                </a:lnTo>
                <a:lnTo>
                  <a:pt x="228415" y="41453"/>
                </a:lnTo>
                <a:lnTo>
                  <a:pt x="189139" y="63495"/>
                </a:lnTo>
                <a:lnTo>
                  <a:pt x="152700" y="89597"/>
                </a:lnTo>
                <a:lnTo>
                  <a:pt x="119405" y="119451"/>
                </a:lnTo>
                <a:lnTo>
                  <a:pt x="89558" y="152751"/>
                </a:lnTo>
                <a:lnTo>
                  <a:pt x="63465" y="189193"/>
                </a:lnTo>
                <a:lnTo>
                  <a:pt x="41432" y="228468"/>
                </a:lnTo>
                <a:lnTo>
                  <a:pt x="23763" y="270272"/>
                </a:lnTo>
                <a:lnTo>
                  <a:pt x="10765" y="314298"/>
                </a:lnTo>
                <a:lnTo>
                  <a:pt x="2742" y="360240"/>
                </a:lnTo>
                <a:lnTo>
                  <a:pt x="0" y="407791"/>
                </a:lnTo>
                <a:lnTo>
                  <a:pt x="0" y="2038721"/>
                </a:lnTo>
                <a:lnTo>
                  <a:pt x="2742" y="2086270"/>
                </a:lnTo>
                <a:lnTo>
                  <a:pt x="10765" y="2132210"/>
                </a:lnTo>
                <a:lnTo>
                  <a:pt x="23763" y="2176236"/>
                </a:lnTo>
                <a:lnTo>
                  <a:pt x="41432" y="2218040"/>
                </a:lnTo>
                <a:lnTo>
                  <a:pt x="63465" y="2257316"/>
                </a:lnTo>
                <a:lnTo>
                  <a:pt x="89558" y="2293759"/>
                </a:lnTo>
                <a:lnTo>
                  <a:pt x="119405" y="2327061"/>
                </a:lnTo>
                <a:lnTo>
                  <a:pt x="152700" y="2356917"/>
                </a:lnTo>
                <a:lnTo>
                  <a:pt x="189139" y="2383020"/>
                </a:lnTo>
                <a:lnTo>
                  <a:pt x="228415" y="2405064"/>
                </a:lnTo>
                <a:lnTo>
                  <a:pt x="270224" y="2422743"/>
                </a:lnTo>
                <a:lnTo>
                  <a:pt x="314260" y="2435749"/>
                </a:lnTo>
                <a:lnTo>
                  <a:pt x="360217" y="2443778"/>
                </a:lnTo>
                <a:lnTo>
                  <a:pt x="407791" y="2446522"/>
                </a:lnTo>
                <a:lnTo>
                  <a:pt x="5212080" y="2446522"/>
                </a:lnTo>
                <a:lnTo>
                  <a:pt x="5259625" y="2443778"/>
                </a:lnTo>
                <a:lnTo>
                  <a:pt x="5305563" y="2435749"/>
                </a:lnTo>
                <a:lnTo>
                  <a:pt x="5349587" y="2422743"/>
                </a:lnTo>
                <a:lnTo>
                  <a:pt x="5391389" y="2405064"/>
                </a:lnTo>
                <a:lnTo>
                  <a:pt x="5430665" y="2383020"/>
                </a:lnTo>
                <a:lnTo>
                  <a:pt x="5467107" y="2356917"/>
                </a:lnTo>
                <a:lnTo>
                  <a:pt x="5500409" y="2327061"/>
                </a:lnTo>
                <a:lnTo>
                  <a:pt x="5530265" y="2293759"/>
                </a:lnTo>
                <a:lnTo>
                  <a:pt x="5556368" y="2257316"/>
                </a:lnTo>
                <a:lnTo>
                  <a:pt x="5578412" y="2218040"/>
                </a:lnTo>
                <a:lnTo>
                  <a:pt x="5596091" y="2176236"/>
                </a:lnTo>
                <a:lnTo>
                  <a:pt x="5609098" y="2132210"/>
                </a:lnTo>
                <a:lnTo>
                  <a:pt x="5617127" y="2086270"/>
                </a:lnTo>
                <a:lnTo>
                  <a:pt x="5619872" y="2038721"/>
                </a:lnTo>
                <a:lnTo>
                  <a:pt x="5619872" y="407791"/>
                </a:lnTo>
                <a:lnTo>
                  <a:pt x="5617127" y="360240"/>
                </a:lnTo>
                <a:lnTo>
                  <a:pt x="5609098" y="314298"/>
                </a:lnTo>
                <a:lnTo>
                  <a:pt x="5596091" y="270272"/>
                </a:lnTo>
                <a:lnTo>
                  <a:pt x="5578412" y="228468"/>
                </a:lnTo>
                <a:lnTo>
                  <a:pt x="5556368" y="189193"/>
                </a:lnTo>
                <a:lnTo>
                  <a:pt x="5530265" y="152751"/>
                </a:lnTo>
                <a:lnTo>
                  <a:pt x="5500409" y="119451"/>
                </a:lnTo>
                <a:lnTo>
                  <a:pt x="5467107" y="89597"/>
                </a:lnTo>
                <a:lnTo>
                  <a:pt x="5430665" y="63495"/>
                </a:lnTo>
                <a:lnTo>
                  <a:pt x="5391389" y="41453"/>
                </a:lnTo>
                <a:lnTo>
                  <a:pt x="5349587" y="23777"/>
                </a:lnTo>
                <a:lnTo>
                  <a:pt x="5305563" y="10771"/>
                </a:lnTo>
                <a:lnTo>
                  <a:pt x="5259625" y="2743"/>
                </a:lnTo>
                <a:lnTo>
                  <a:pt x="5212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446655"/>
          </a:xfrm>
          <a:custGeom>
            <a:avLst/>
            <a:gdLst/>
            <a:ahLst/>
            <a:cxnLst/>
            <a:rect l="l" t="t" r="r" b="b"/>
            <a:pathLst>
              <a:path w="5620384" h="2446654">
                <a:moveTo>
                  <a:pt x="0" y="407791"/>
                </a:moveTo>
                <a:lnTo>
                  <a:pt x="2742" y="360240"/>
                </a:lnTo>
                <a:lnTo>
                  <a:pt x="10765" y="314298"/>
                </a:lnTo>
                <a:lnTo>
                  <a:pt x="23763" y="270272"/>
                </a:lnTo>
                <a:lnTo>
                  <a:pt x="41432" y="228468"/>
                </a:lnTo>
                <a:lnTo>
                  <a:pt x="63465" y="189193"/>
                </a:lnTo>
                <a:lnTo>
                  <a:pt x="89558" y="152751"/>
                </a:lnTo>
                <a:lnTo>
                  <a:pt x="119405" y="119451"/>
                </a:lnTo>
                <a:lnTo>
                  <a:pt x="152700" y="89597"/>
                </a:lnTo>
                <a:lnTo>
                  <a:pt x="189139" y="63495"/>
                </a:lnTo>
                <a:lnTo>
                  <a:pt x="228415" y="41453"/>
                </a:lnTo>
                <a:lnTo>
                  <a:pt x="270224" y="23777"/>
                </a:lnTo>
                <a:lnTo>
                  <a:pt x="314260" y="10771"/>
                </a:lnTo>
                <a:lnTo>
                  <a:pt x="360217" y="2743"/>
                </a:lnTo>
                <a:lnTo>
                  <a:pt x="407791" y="0"/>
                </a:lnTo>
                <a:lnTo>
                  <a:pt x="5212079" y="0"/>
                </a:lnTo>
                <a:lnTo>
                  <a:pt x="5259625" y="2743"/>
                </a:lnTo>
                <a:lnTo>
                  <a:pt x="5305563" y="10771"/>
                </a:lnTo>
                <a:lnTo>
                  <a:pt x="5349586" y="23777"/>
                </a:lnTo>
                <a:lnTo>
                  <a:pt x="5391389" y="41453"/>
                </a:lnTo>
                <a:lnTo>
                  <a:pt x="5430665" y="63495"/>
                </a:lnTo>
                <a:lnTo>
                  <a:pt x="5467107" y="89597"/>
                </a:lnTo>
                <a:lnTo>
                  <a:pt x="5500409" y="119451"/>
                </a:lnTo>
                <a:lnTo>
                  <a:pt x="5530265" y="152751"/>
                </a:lnTo>
                <a:lnTo>
                  <a:pt x="5556368" y="189193"/>
                </a:lnTo>
                <a:lnTo>
                  <a:pt x="5578412" y="228468"/>
                </a:lnTo>
                <a:lnTo>
                  <a:pt x="5596091" y="270272"/>
                </a:lnTo>
                <a:lnTo>
                  <a:pt x="5609098" y="314298"/>
                </a:lnTo>
                <a:lnTo>
                  <a:pt x="5617127" y="360240"/>
                </a:lnTo>
                <a:lnTo>
                  <a:pt x="5619871" y="407791"/>
                </a:lnTo>
                <a:lnTo>
                  <a:pt x="5619871" y="2038721"/>
                </a:lnTo>
                <a:lnTo>
                  <a:pt x="5617127" y="2086270"/>
                </a:lnTo>
                <a:lnTo>
                  <a:pt x="5609098" y="2132210"/>
                </a:lnTo>
                <a:lnTo>
                  <a:pt x="5596091" y="2176235"/>
                </a:lnTo>
                <a:lnTo>
                  <a:pt x="5578412" y="2218039"/>
                </a:lnTo>
                <a:lnTo>
                  <a:pt x="5556368" y="2257316"/>
                </a:lnTo>
                <a:lnTo>
                  <a:pt x="5530265" y="2293759"/>
                </a:lnTo>
                <a:lnTo>
                  <a:pt x="5500409" y="2327061"/>
                </a:lnTo>
                <a:lnTo>
                  <a:pt x="5467107" y="2356917"/>
                </a:lnTo>
                <a:lnTo>
                  <a:pt x="5430665" y="2383020"/>
                </a:lnTo>
                <a:lnTo>
                  <a:pt x="5391389" y="2405064"/>
                </a:lnTo>
                <a:lnTo>
                  <a:pt x="5349586" y="2422743"/>
                </a:lnTo>
                <a:lnTo>
                  <a:pt x="5305563" y="2435749"/>
                </a:lnTo>
                <a:lnTo>
                  <a:pt x="5259625" y="2443778"/>
                </a:lnTo>
                <a:lnTo>
                  <a:pt x="5212079" y="2446522"/>
                </a:lnTo>
                <a:lnTo>
                  <a:pt x="407791" y="2446522"/>
                </a:lnTo>
                <a:lnTo>
                  <a:pt x="360217" y="2443778"/>
                </a:lnTo>
                <a:lnTo>
                  <a:pt x="314260" y="2435749"/>
                </a:lnTo>
                <a:lnTo>
                  <a:pt x="270224" y="2422743"/>
                </a:lnTo>
                <a:lnTo>
                  <a:pt x="228415" y="2405064"/>
                </a:lnTo>
                <a:lnTo>
                  <a:pt x="189139" y="2383020"/>
                </a:lnTo>
                <a:lnTo>
                  <a:pt x="152700" y="2356917"/>
                </a:lnTo>
                <a:lnTo>
                  <a:pt x="119405" y="2327061"/>
                </a:lnTo>
                <a:lnTo>
                  <a:pt x="89558" y="2293759"/>
                </a:lnTo>
                <a:lnTo>
                  <a:pt x="63465" y="2257316"/>
                </a:lnTo>
                <a:lnTo>
                  <a:pt x="41432" y="2218039"/>
                </a:lnTo>
                <a:lnTo>
                  <a:pt x="23763" y="2176235"/>
                </a:lnTo>
                <a:lnTo>
                  <a:pt x="10765" y="2132210"/>
                </a:lnTo>
                <a:lnTo>
                  <a:pt x="2742" y="2086270"/>
                </a:lnTo>
                <a:lnTo>
                  <a:pt x="0" y="2038721"/>
                </a:lnTo>
                <a:lnTo>
                  <a:pt x="0" y="407791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dirty="0" sz="1350" spc="-7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2228850"/>
            <a:ext cx="2867025" cy="1257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2266950"/>
            <a:ext cx="2790825" cy="1133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dirty="0" sz="1350" spc="-2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500" y="3543300"/>
            <a:ext cx="2428875" cy="742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dirty="0" sz="1350" spc="-20" b="1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dirty="0" sz="1350" spc="90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157729" y="1158871"/>
            <a:ext cx="337566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latin typeface="Calibri"/>
                <a:cs typeface="Calibri"/>
              </a:rPr>
              <a:t>Master only contains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production ready</a:t>
            </a:r>
            <a:r>
              <a:rPr dirty="0" sz="1350" spc="8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code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7729" y="1569142"/>
            <a:ext cx="40773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libri"/>
                <a:cs typeface="Calibri"/>
              </a:rPr>
              <a:t>Any </a:t>
            </a:r>
            <a:r>
              <a:rPr dirty="0" sz="1350" spc="-10">
                <a:latin typeface="Calibri"/>
                <a:cs typeface="Calibri"/>
              </a:rPr>
              <a:t>Development </a:t>
            </a:r>
            <a:r>
              <a:rPr dirty="0" sz="1350">
                <a:latin typeface="Calibri"/>
                <a:cs typeface="Calibri"/>
              </a:rPr>
              <a:t>work,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converted </a:t>
            </a:r>
            <a:r>
              <a:rPr dirty="0" sz="1350" spc="-15">
                <a:latin typeface="Calibri"/>
                <a:cs typeface="Calibri"/>
              </a:rPr>
              <a:t>into </a:t>
            </a:r>
            <a:r>
              <a:rPr dirty="0" sz="1350">
                <a:latin typeface="Calibri"/>
                <a:cs typeface="Calibri"/>
              </a:rPr>
              <a:t>a feature</a:t>
            </a:r>
            <a:r>
              <a:rPr dirty="0" sz="1350" spc="-4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branch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7729" y="1979228"/>
            <a:ext cx="4205605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There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20">
                <a:latin typeface="Calibri"/>
                <a:cs typeface="Calibri"/>
              </a:rPr>
              <a:t>be numerous </a:t>
            </a:r>
            <a:r>
              <a:rPr dirty="0" sz="1350">
                <a:latin typeface="Calibri"/>
                <a:cs typeface="Calibri"/>
              </a:rPr>
              <a:t>feature </a:t>
            </a:r>
            <a:r>
              <a:rPr dirty="0" sz="1350" spc="-10">
                <a:latin typeface="Calibri"/>
                <a:cs typeface="Calibri"/>
              </a:rPr>
              <a:t>branches, </a:t>
            </a:r>
            <a:r>
              <a:rPr dirty="0" sz="1350" spc="-25">
                <a:latin typeface="Calibri"/>
                <a:cs typeface="Calibri"/>
              </a:rPr>
              <a:t>depending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15"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-15">
                <a:latin typeface="Calibri"/>
                <a:cs typeface="Calibri"/>
              </a:rPr>
              <a:t>application’s development</a:t>
            </a:r>
            <a:r>
              <a:rPr dirty="0" sz="1350" spc="13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plan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7729" y="2599747"/>
            <a:ext cx="4486910" cy="4419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dirty="0" sz="1350" spc="-5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5">
                <a:latin typeface="Calibri"/>
                <a:cs typeface="Calibri"/>
              </a:rPr>
              <a:t>complete,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 </a:t>
            </a:r>
            <a:r>
              <a:rPr dirty="0" sz="1350" spc="-10">
                <a:latin typeface="Calibri"/>
                <a:cs typeface="Calibri"/>
              </a:rPr>
              <a:t>branch is </a:t>
            </a:r>
            <a:r>
              <a:rPr dirty="0" sz="1350" spc="-15">
                <a:latin typeface="Calibri"/>
                <a:cs typeface="Calibri"/>
              </a:rPr>
              <a:t>merged </a:t>
            </a:r>
            <a:r>
              <a:rPr dirty="0" sz="1350" spc="-5">
                <a:latin typeface="Calibri"/>
                <a:cs typeface="Calibri"/>
              </a:rPr>
              <a:t>with  </a:t>
            </a:r>
            <a:r>
              <a:rPr dirty="0" sz="1350" spc="-15">
                <a:latin typeface="Calibri"/>
                <a:cs typeface="Calibri"/>
              </a:rPr>
              <a:t>the</a:t>
            </a:r>
            <a:r>
              <a:rPr dirty="0" sz="1350" spc="-5">
                <a:latin typeface="Calibri"/>
                <a:cs typeface="Calibri"/>
              </a:rPr>
              <a:t> 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47272" y="1081595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52850" y="1575249"/>
            <a:ext cx="260273" cy="260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47272" y="2038552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49558" y="2626691"/>
            <a:ext cx="260273" cy="260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57834" y="4181475"/>
            <a:ext cx="1047750" cy="10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71565" y="4205252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136" y="0"/>
                </a:lnTo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48234" y="3590925"/>
            <a:ext cx="1981200" cy="114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57028" y="3621154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3079" y="0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67290" y="3419475"/>
            <a:ext cx="438150" cy="428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10449" y="3455670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50"/>
                </a:lnTo>
                <a:lnTo>
                  <a:pt x="61201" y="28957"/>
                </a:lnTo>
                <a:lnTo>
                  <a:pt x="28843" y="61449"/>
                </a:lnTo>
                <a:lnTo>
                  <a:pt x="7621" y="102658"/>
                </a:lnTo>
                <a:lnTo>
                  <a:pt x="0" y="150114"/>
                </a:lnTo>
                <a:lnTo>
                  <a:pt x="7621" y="197510"/>
                </a:lnTo>
                <a:lnTo>
                  <a:pt x="28843" y="238681"/>
                </a:lnTo>
                <a:lnTo>
                  <a:pt x="61201" y="271151"/>
                </a:lnTo>
                <a:lnTo>
                  <a:pt x="102233" y="292448"/>
                </a:lnTo>
                <a:lnTo>
                  <a:pt x="149473" y="300096"/>
                </a:lnTo>
                <a:lnTo>
                  <a:pt x="196729" y="292448"/>
                </a:lnTo>
                <a:lnTo>
                  <a:pt x="237769" y="271151"/>
                </a:lnTo>
                <a:lnTo>
                  <a:pt x="270133" y="238681"/>
                </a:lnTo>
                <a:lnTo>
                  <a:pt x="291356" y="197510"/>
                </a:lnTo>
                <a:lnTo>
                  <a:pt x="298978" y="150114"/>
                </a:lnTo>
                <a:lnTo>
                  <a:pt x="291356" y="102658"/>
                </a:lnTo>
                <a:lnTo>
                  <a:pt x="270133" y="61449"/>
                </a:lnTo>
                <a:lnTo>
                  <a:pt x="237769" y="28957"/>
                </a:lnTo>
                <a:lnTo>
                  <a:pt x="196729" y="7650"/>
                </a:lnTo>
                <a:lnTo>
                  <a:pt x="149473" y="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48350" y="3419475"/>
            <a:ext cx="428625" cy="428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87334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29" y="292446"/>
                </a:lnTo>
                <a:lnTo>
                  <a:pt x="237769" y="271139"/>
                </a:lnTo>
                <a:lnTo>
                  <a:pt x="270133" y="238647"/>
                </a:lnTo>
                <a:lnTo>
                  <a:pt x="291356" y="197438"/>
                </a:lnTo>
                <a:lnTo>
                  <a:pt x="298978" y="149982"/>
                </a:lnTo>
                <a:lnTo>
                  <a:pt x="291356" y="102586"/>
                </a:lnTo>
                <a:lnTo>
                  <a:pt x="270133" y="61415"/>
                </a:lnTo>
                <a:lnTo>
                  <a:pt x="237769" y="28945"/>
                </a:lnTo>
                <a:lnTo>
                  <a:pt x="196729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72290" y="3409950"/>
            <a:ext cx="438150" cy="447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8"/>
                </a:lnTo>
                <a:lnTo>
                  <a:pt x="61201" y="28945"/>
                </a:lnTo>
                <a:lnTo>
                  <a:pt x="28843" y="61415"/>
                </a:lnTo>
                <a:lnTo>
                  <a:pt x="7621" y="102586"/>
                </a:lnTo>
                <a:lnTo>
                  <a:pt x="0" y="149982"/>
                </a:lnTo>
                <a:lnTo>
                  <a:pt x="7621" y="197438"/>
                </a:lnTo>
                <a:lnTo>
                  <a:pt x="28843" y="238647"/>
                </a:lnTo>
                <a:lnTo>
                  <a:pt x="61201" y="271139"/>
                </a:lnTo>
                <a:lnTo>
                  <a:pt x="102233" y="292446"/>
                </a:lnTo>
                <a:lnTo>
                  <a:pt x="149473" y="300096"/>
                </a:lnTo>
                <a:lnTo>
                  <a:pt x="196714" y="292446"/>
                </a:lnTo>
                <a:lnTo>
                  <a:pt x="237745" y="271139"/>
                </a:lnTo>
                <a:lnTo>
                  <a:pt x="270104" y="238647"/>
                </a:lnTo>
                <a:lnTo>
                  <a:pt x="291326" y="197438"/>
                </a:lnTo>
                <a:lnTo>
                  <a:pt x="298947" y="149982"/>
                </a:lnTo>
                <a:lnTo>
                  <a:pt x="291326" y="102586"/>
                </a:lnTo>
                <a:lnTo>
                  <a:pt x="270104" y="61415"/>
                </a:lnTo>
                <a:lnTo>
                  <a:pt x="237745" y="28945"/>
                </a:lnTo>
                <a:lnTo>
                  <a:pt x="196714" y="7648"/>
                </a:lnTo>
                <a:lnTo>
                  <a:pt x="14947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13560" y="345808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0" y="149982"/>
                </a:moveTo>
                <a:lnTo>
                  <a:pt x="7621" y="102586"/>
                </a:lnTo>
                <a:lnTo>
                  <a:pt x="28843" y="61415"/>
                </a:lnTo>
                <a:lnTo>
                  <a:pt x="61201" y="28945"/>
                </a:lnTo>
                <a:lnTo>
                  <a:pt x="102233" y="7648"/>
                </a:lnTo>
                <a:lnTo>
                  <a:pt x="149473" y="0"/>
                </a:lnTo>
                <a:lnTo>
                  <a:pt x="196714" y="7648"/>
                </a:lnTo>
                <a:lnTo>
                  <a:pt x="237745" y="28945"/>
                </a:lnTo>
                <a:lnTo>
                  <a:pt x="270104" y="61415"/>
                </a:lnTo>
                <a:lnTo>
                  <a:pt x="291326" y="102586"/>
                </a:lnTo>
                <a:lnTo>
                  <a:pt x="298947" y="149982"/>
                </a:lnTo>
                <a:lnTo>
                  <a:pt x="291326" y="197438"/>
                </a:lnTo>
                <a:lnTo>
                  <a:pt x="270104" y="238647"/>
                </a:lnTo>
                <a:lnTo>
                  <a:pt x="237745" y="271139"/>
                </a:lnTo>
                <a:lnTo>
                  <a:pt x="196714" y="292446"/>
                </a:lnTo>
                <a:lnTo>
                  <a:pt x="149473" y="300096"/>
                </a:lnTo>
                <a:lnTo>
                  <a:pt x="102233" y="292446"/>
                </a:lnTo>
                <a:lnTo>
                  <a:pt x="61201" y="271139"/>
                </a:lnTo>
                <a:lnTo>
                  <a:pt x="28843" y="238647"/>
                </a:lnTo>
                <a:lnTo>
                  <a:pt x="7621" y="197438"/>
                </a:lnTo>
                <a:lnTo>
                  <a:pt x="0" y="14998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86400" y="4010025"/>
            <a:ext cx="438150" cy="428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27944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149473" y="0"/>
                </a:moveTo>
                <a:lnTo>
                  <a:pt x="102221" y="7649"/>
                </a:lnTo>
                <a:lnTo>
                  <a:pt x="61188" y="28948"/>
                </a:lnTo>
                <a:lnTo>
                  <a:pt x="28834" y="61426"/>
                </a:lnTo>
                <a:lnTo>
                  <a:pt x="7618" y="102611"/>
                </a:lnTo>
                <a:lnTo>
                  <a:pt x="0" y="150031"/>
                </a:lnTo>
                <a:lnTo>
                  <a:pt x="7618" y="197457"/>
                </a:lnTo>
                <a:lnTo>
                  <a:pt x="28834" y="238648"/>
                </a:lnTo>
                <a:lnTo>
                  <a:pt x="61188" y="271131"/>
                </a:lnTo>
                <a:lnTo>
                  <a:pt x="102221" y="292434"/>
                </a:lnTo>
                <a:lnTo>
                  <a:pt x="149473" y="300084"/>
                </a:lnTo>
                <a:lnTo>
                  <a:pt x="196714" y="292434"/>
                </a:lnTo>
                <a:lnTo>
                  <a:pt x="237745" y="271131"/>
                </a:lnTo>
                <a:lnTo>
                  <a:pt x="270104" y="238648"/>
                </a:lnTo>
                <a:lnTo>
                  <a:pt x="291326" y="197457"/>
                </a:lnTo>
                <a:lnTo>
                  <a:pt x="298947" y="150031"/>
                </a:lnTo>
                <a:lnTo>
                  <a:pt x="291326" y="102611"/>
                </a:lnTo>
                <a:lnTo>
                  <a:pt x="270104" y="61426"/>
                </a:lnTo>
                <a:lnTo>
                  <a:pt x="237745" y="28948"/>
                </a:lnTo>
                <a:lnTo>
                  <a:pt x="196714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38900" y="4010025"/>
            <a:ext cx="438150" cy="428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83218" y="4046564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4" h="300354">
                <a:moveTo>
                  <a:pt x="149473" y="0"/>
                </a:moveTo>
                <a:lnTo>
                  <a:pt x="102233" y="7649"/>
                </a:lnTo>
                <a:lnTo>
                  <a:pt x="61201" y="28948"/>
                </a:lnTo>
                <a:lnTo>
                  <a:pt x="28843" y="61426"/>
                </a:lnTo>
                <a:lnTo>
                  <a:pt x="7621" y="102611"/>
                </a:lnTo>
                <a:lnTo>
                  <a:pt x="0" y="150031"/>
                </a:lnTo>
                <a:lnTo>
                  <a:pt x="7621" y="197457"/>
                </a:lnTo>
                <a:lnTo>
                  <a:pt x="28843" y="238648"/>
                </a:lnTo>
                <a:lnTo>
                  <a:pt x="61201" y="271131"/>
                </a:lnTo>
                <a:lnTo>
                  <a:pt x="102233" y="292434"/>
                </a:lnTo>
                <a:lnTo>
                  <a:pt x="149473" y="300084"/>
                </a:lnTo>
                <a:lnTo>
                  <a:pt x="196729" y="292434"/>
                </a:lnTo>
                <a:lnTo>
                  <a:pt x="237769" y="271131"/>
                </a:lnTo>
                <a:lnTo>
                  <a:pt x="270133" y="238648"/>
                </a:lnTo>
                <a:lnTo>
                  <a:pt x="291356" y="197457"/>
                </a:lnTo>
                <a:lnTo>
                  <a:pt x="298978" y="150031"/>
                </a:lnTo>
                <a:lnTo>
                  <a:pt x="291356" y="102611"/>
                </a:lnTo>
                <a:lnTo>
                  <a:pt x="270133" y="61426"/>
                </a:lnTo>
                <a:lnTo>
                  <a:pt x="237769" y="28948"/>
                </a:lnTo>
                <a:lnTo>
                  <a:pt x="196729" y="7649"/>
                </a:lnTo>
                <a:lnTo>
                  <a:pt x="149473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718305" y="4309423"/>
            <a:ext cx="405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Calibri"/>
                <a:cs typeface="Calibri"/>
              </a:rPr>
              <a:t>F</a:t>
            </a:r>
            <a:r>
              <a:rPr dirty="0" sz="900" spc="75">
                <a:latin typeface="Calibri"/>
                <a:cs typeface="Calibri"/>
              </a:rPr>
              <a:t>e</a:t>
            </a:r>
            <a:r>
              <a:rPr dirty="0" sz="900" spc="90">
                <a:latin typeface="Calibri"/>
                <a:cs typeface="Calibri"/>
              </a:rPr>
              <a:t>a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-25">
                <a:latin typeface="Calibri"/>
                <a:cs typeface="Calibri"/>
              </a:rPr>
              <a:t>u</a:t>
            </a:r>
            <a:r>
              <a:rPr dirty="0" sz="900" spc="-15">
                <a:latin typeface="Calibri"/>
                <a:cs typeface="Calibri"/>
              </a:rPr>
              <a:t>r</a:t>
            </a:r>
            <a:r>
              <a:rPr dirty="0" sz="90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42372" y="3749671"/>
            <a:ext cx="406400" cy="379095"/>
          </a:xfrm>
          <a:custGeom>
            <a:avLst/>
            <a:gdLst/>
            <a:ahLst/>
            <a:cxnLst/>
            <a:rect l="l" t="t" r="r" b="b"/>
            <a:pathLst>
              <a:path w="406400" h="379095">
                <a:moveTo>
                  <a:pt x="0" y="0"/>
                </a:moveTo>
                <a:lnTo>
                  <a:pt x="405993" y="378738"/>
                </a:lnTo>
              </a:path>
            </a:pathLst>
          </a:custGeom>
          <a:ln w="28574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144771" y="3717860"/>
            <a:ext cx="3892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1825" y="800100"/>
            <a:ext cx="5714984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88848" y="815217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5220218" y="0"/>
                </a:moveTo>
                <a:lnTo>
                  <a:pt x="399653" y="0"/>
                </a:lnTo>
                <a:lnTo>
                  <a:pt x="353048" y="2689"/>
                </a:lnTo>
                <a:lnTo>
                  <a:pt x="308022" y="10556"/>
                </a:lnTo>
                <a:lnTo>
                  <a:pt x="264873" y="23301"/>
                </a:lnTo>
                <a:lnTo>
                  <a:pt x="223903" y="40624"/>
                </a:lnTo>
                <a:lnTo>
                  <a:pt x="185411" y="62225"/>
                </a:lnTo>
                <a:lnTo>
                  <a:pt x="149697" y="87804"/>
                </a:lnTo>
                <a:lnTo>
                  <a:pt x="117062" y="117062"/>
                </a:lnTo>
                <a:lnTo>
                  <a:pt x="87804" y="149697"/>
                </a:lnTo>
                <a:lnTo>
                  <a:pt x="62225" y="185411"/>
                </a:lnTo>
                <a:lnTo>
                  <a:pt x="40624" y="223903"/>
                </a:lnTo>
                <a:lnTo>
                  <a:pt x="23301" y="264873"/>
                </a:lnTo>
                <a:lnTo>
                  <a:pt x="10556" y="308022"/>
                </a:lnTo>
                <a:lnTo>
                  <a:pt x="2689" y="353048"/>
                </a:lnTo>
                <a:lnTo>
                  <a:pt x="0" y="399653"/>
                </a:lnTo>
                <a:lnTo>
                  <a:pt x="0" y="1998335"/>
                </a:lnTo>
                <a:lnTo>
                  <a:pt x="2689" y="2044971"/>
                </a:lnTo>
                <a:lnTo>
                  <a:pt x="10556" y="2090024"/>
                </a:lnTo>
                <a:lnTo>
                  <a:pt x="23301" y="2133194"/>
                </a:lnTo>
                <a:lnTo>
                  <a:pt x="40624" y="2174183"/>
                </a:lnTo>
                <a:lnTo>
                  <a:pt x="62225" y="2212689"/>
                </a:lnTo>
                <a:lnTo>
                  <a:pt x="87804" y="2248414"/>
                </a:lnTo>
                <a:lnTo>
                  <a:pt x="117062" y="2281058"/>
                </a:lnTo>
                <a:lnTo>
                  <a:pt x="149697" y="2310322"/>
                </a:lnTo>
                <a:lnTo>
                  <a:pt x="185411" y="2335906"/>
                </a:lnTo>
                <a:lnTo>
                  <a:pt x="223903" y="2357509"/>
                </a:lnTo>
                <a:lnTo>
                  <a:pt x="264873" y="2374834"/>
                </a:lnTo>
                <a:lnTo>
                  <a:pt x="308022" y="2387580"/>
                </a:lnTo>
                <a:lnTo>
                  <a:pt x="353048" y="2395447"/>
                </a:lnTo>
                <a:lnTo>
                  <a:pt x="399653" y="2398135"/>
                </a:lnTo>
                <a:lnTo>
                  <a:pt x="5220218" y="2398135"/>
                </a:lnTo>
                <a:lnTo>
                  <a:pt x="5266823" y="2395447"/>
                </a:lnTo>
                <a:lnTo>
                  <a:pt x="5311849" y="2387580"/>
                </a:lnTo>
                <a:lnTo>
                  <a:pt x="5354998" y="2374834"/>
                </a:lnTo>
                <a:lnTo>
                  <a:pt x="5395968" y="2357509"/>
                </a:lnTo>
                <a:lnTo>
                  <a:pt x="5434460" y="2335906"/>
                </a:lnTo>
                <a:lnTo>
                  <a:pt x="5470174" y="2310322"/>
                </a:lnTo>
                <a:lnTo>
                  <a:pt x="5502809" y="2281058"/>
                </a:lnTo>
                <a:lnTo>
                  <a:pt x="5532067" y="2248414"/>
                </a:lnTo>
                <a:lnTo>
                  <a:pt x="5557646" y="2212689"/>
                </a:lnTo>
                <a:lnTo>
                  <a:pt x="5579247" y="2174183"/>
                </a:lnTo>
                <a:lnTo>
                  <a:pt x="5596570" y="2133194"/>
                </a:lnTo>
                <a:lnTo>
                  <a:pt x="5609316" y="2090024"/>
                </a:lnTo>
                <a:lnTo>
                  <a:pt x="5617183" y="2044971"/>
                </a:lnTo>
                <a:lnTo>
                  <a:pt x="5619872" y="1998335"/>
                </a:lnTo>
                <a:lnTo>
                  <a:pt x="5619872" y="399653"/>
                </a:lnTo>
                <a:lnTo>
                  <a:pt x="5617183" y="353048"/>
                </a:lnTo>
                <a:lnTo>
                  <a:pt x="5609316" y="308022"/>
                </a:lnTo>
                <a:lnTo>
                  <a:pt x="5596570" y="264873"/>
                </a:lnTo>
                <a:lnTo>
                  <a:pt x="5579247" y="223903"/>
                </a:lnTo>
                <a:lnTo>
                  <a:pt x="5557646" y="185411"/>
                </a:lnTo>
                <a:lnTo>
                  <a:pt x="5532067" y="149697"/>
                </a:lnTo>
                <a:lnTo>
                  <a:pt x="5502809" y="117062"/>
                </a:lnTo>
                <a:lnTo>
                  <a:pt x="5470174" y="87804"/>
                </a:lnTo>
                <a:lnTo>
                  <a:pt x="5434460" y="62225"/>
                </a:lnTo>
                <a:lnTo>
                  <a:pt x="5395968" y="40624"/>
                </a:lnTo>
                <a:lnTo>
                  <a:pt x="5354998" y="23301"/>
                </a:lnTo>
                <a:lnTo>
                  <a:pt x="5311849" y="10556"/>
                </a:lnTo>
                <a:lnTo>
                  <a:pt x="5266823" y="2689"/>
                </a:lnTo>
                <a:lnTo>
                  <a:pt x="52202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8847" y="815218"/>
            <a:ext cx="5620385" cy="2398395"/>
          </a:xfrm>
          <a:custGeom>
            <a:avLst/>
            <a:gdLst/>
            <a:ahLst/>
            <a:cxnLst/>
            <a:rect l="l" t="t" r="r" b="b"/>
            <a:pathLst>
              <a:path w="5620384" h="2398395">
                <a:moveTo>
                  <a:pt x="0" y="399653"/>
                </a:moveTo>
                <a:lnTo>
                  <a:pt x="2689" y="353048"/>
                </a:lnTo>
                <a:lnTo>
                  <a:pt x="10556" y="308022"/>
                </a:lnTo>
                <a:lnTo>
                  <a:pt x="23301" y="264873"/>
                </a:lnTo>
                <a:lnTo>
                  <a:pt x="40624" y="223903"/>
                </a:lnTo>
                <a:lnTo>
                  <a:pt x="62225" y="185411"/>
                </a:lnTo>
                <a:lnTo>
                  <a:pt x="87804" y="149697"/>
                </a:lnTo>
                <a:lnTo>
                  <a:pt x="117062" y="117062"/>
                </a:lnTo>
                <a:lnTo>
                  <a:pt x="149697" y="87804"/>
                </a:lnTo>
                <a:lnTo>
                  <a:pt x="185411" y="62225"/>
                </a:lnTo>
                <a:lnTo>
                  <a:pt x="223903" y="40624"/>
                </a:lnTo>
                <a:lnTo>
                  <a:pt x="264873" y="23301"/>
                </a:lnTo>
                <a:lnTo>
                  <a:pt x="308022" y="10556"/>
                </a:lnTo>
                <a:lnTo>
                  <a:pt x="353048" y="2689"/>
                </a:lnTo>
                <a:lnTo>
                  <a:pt x="399653" y="0"/>
                </a:lnTo>
                <a:lnTo>
                  <a:pt x="5220218" y="0"/>
                </a:lnTo>
                <a:lnTo>
                  <a:pt x="5266822" y="2689"/>
                </a:lnTo>
                <a:lnTo>
                  <a:pt x="5311849" y="10556"/>
                </a:lnTo>
                <a:lnTo>
                  <a:pt x="5354998" y="23301"/>
                </a:lnTo>
                <a:lnTo>
                  <a:pt x="5395968" y="40624"/>
                </a:lnTo>
                <a:lnTo>
                  <a:pt x="5434460" y="62225"/>
                </a:lnTo>
                <a:lnTo>
                  <a:pt x="5470173" y="87804"/>
                </a:lnTo>
                <a:lnTo>
                  <a:pt x="5502809" y="117062"/>
                </a:lnTo>
                <a:lnTo>
                  <a:pt x="5532067" y="149697"/>
                </a:lnTo>
                <a:lnTo>
                  <a:pt x="5557646" y="185411"/>
                </a:lnTo>
                <a:lnTo>
                  <a:pt x="5579247" y="223903"/>
                </a:lnTo>
                <a:lnTo>
                  <a:pt x="5596570" y="264873"/>
                </a:lnTo>
                <a:lnTo>
                  <a:pt x="5609315" y="308022"/>
                </a:lnTo>
                <a:lnTo>
                  <a:pt x="5617182" y="353048"/>
                </a:lnTo>
                <a:lnTo>
                  <a:pt x="5619871" y="399653"/>
                </a:lnTo>
                <a:lnTo>
                  <a:pt x="5619871" y="1998335"/>
                </a:lnTo>
                <a:lnTo>
                  <a:pt x="5617182" y="2044971"/>
                </a:lnTo>
                <a:lnTo>
                  <a:pt x="5609315" y="2090024"/>
                </a:lnTo>
                <a:lnTo>
                  <a:pt x="5596570" y="2133194"/>
                </a:lnTo>
                <a:lnTo>
                  <a:pt x="5579247" y="2174182"/>
                </a:lnTo>
                <a:lnTo>
                  <a:pt x="5557646" y="2212689"/>
                </a:lnTo>
                <a:lnTo>
                  <a:pt x="5532067" y="2248414"/>
                </a:lnTo>
                <a:lnTo>
                  <a:pt x="5502809" y="2281058"/>
                </a:lnTo>
                <a:lnTo>
                  <a:pt x="5470173" y="2310322"/>
                </a:lnTo>
                <a:lnTo>
                  <a:pt x="5434460" y="2335905"/>
                </a:lnTo>
                <a:lnTo>
                  <a:pt x="5395968" y="2357509"/>
                </a:lnTo>
                <a:lnTo>
                  <a:pt x="5354998" y="2374834"/>
                </a:lnTo>
                <a:lnTo>
                  <a:pt x="5311849" y="2387579"/>
                </a:lnTo>
                <a:lnTo>
                  <a:pt x="5266822" y="2395446"/>
                </a:lnTo>
                <a:lnTo>
                  <a:pt x="5220218" y="2398135"/>
                </a:lnTo>
                <a:lnTo>
                  <a:pt x="399653" y="2398135"/>
                </a:lnTo>
                <a:lnTo>
                  <a:pt x="353048" y="2395446"/>
                </a:lnTo>
                <a:lnTo>
                  <a:pt x="308022" y="2387579"/>
                </a:lnTo>
                <a:lnTo>
                  <a:pt x="264873" y="2374834"/>
                </a:lnTo>
                <a:lnTo>
                  <a:pt x="223903" y="2357509"/>
                </a:lnTo>
                <a:lnTo>
                  <a:pt x="185411" y="2335905"/>
                </a:lnTo>
                <a:lnTo>
                  <a:pt x="149697" y="2310322"/>
                </a:lnTo>
                <a:lnTo>
                  <a:pt x="117062" y="2281058"/>
                </a:lnTo>
                <a:lnTo>
                  <a:pt x="87804" y="2248414"/>
                </a:lnTo>
                <a:lnTo>
                  <a:pt x="62225" y="2212689"/>
                </a:lnTo>
                <a:lnTo>
                  <a:pt x="40624" y="2174182"/>
                </a:lnTo>
                <a:lnTo>
                  <a:pt x="23301" y="2133194"/>
                </a:lnTo>
                <a:lnTo>
                  <a:pt x="10556" y="2090024"/>
                </a:lnTo>
                <a:lnTo>
                  <a:pt x="2689" y="2044971"/>
                </a:lnTo>
                <a:lnTo>
                  <a:pt x="0" y="1998335"/>
                </a:lnTo>
                <a:lnTo>
                  <a:pt x="0" y="399653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199326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Git</a:t>
            </a:r>
            <a:r>
              <a:rPr dirty="0" sz="2750" spc="-8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F4778"/>
                </a:solidFill>
                <a:latin typeface="Calibri"/>
                <a:cs typeface="Calibri"/>
              </a:rPr>
              <a:t>Workflow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5575" y="704850"/>
            <a:ext cx="16192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094" y="741182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0"/>
                </a:moveTo>
                <a:lnTo>
                  <a:pt x="0" y="4402317"/>
                </a:lnTo>
              </a:path>
            </a:pathLst>
          </a:custGeom>
          <a:ln w="28574">
            <a:solidFill>
              <a:srgbClr val="F07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0025" y="1419225"/>
            <a:ext cx="2419350" cy="74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7873" y="1448693"/>
            <a:ext cx="2310765" cy="633095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643255">
              <a:lnSpc>
                <a:spcPct val="100000"/>
              </a:lnSpc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Centralized</a:t>
            </a:r>
            <a:r>
              <a:rPr dirty="0" sz="1350" spc="-7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716" y="1592208"/>
            <a:ext cx="357506" cy="357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0025" y="2486025"/>
            <a:ext cx="2419350" cy="742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7873" y="2515992"/>
            <a:ext cx="2306320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  <a:spcBef>
                <a:spcPts val="5"/>
              </a:spcBef>
            </a:pP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Feature</a:t>
            </a:r>
            <a:r>
              <a:rPr dirty="0" sz="1350" spc="-25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577B"/>
                </a:solidFill>
                <a:latin typeface="Calibri"/>
                <a:cs typeface="Calibri"/>
              </a:rPr>
              <a:t>Branching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5304" y="2627555"/>
            <a:ext cx="404189" cy="404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286125"/>
            <a:ext cx="2867025" cy="125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3324225"/>
            <a:ext cx="2790825" cy="1133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2896" y="3572149"/>
            <a:ext cx="2310765" cy="633730"/>
          </a:xfrm>
          <a:prstGeom prst="rect">
            <a:avLst/>
          </a:prstGeom>
          <a:ln w="28574">
            <a:solidFill>
              <a:srgbClr val="1B577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dirty="0" sz="1350" spc="-20" b="1">
                <a:solidFill>
                  <a:srgbClr val="1B577B"/>
                </a:solidFill>
                <a:latin typeface="Calibri"/>
                <a:cs typeface="Calibri"/>
              </a:rPr>
              <a:t>GitFlow</a:t>
            </a:r>
            <a:r>
              <a:rPr dirty="0" sz="1350" spc="90" b="1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577B"/>
                </a:solidFill>
                <a:latin typeface="Calibri"/>
                <a:cs typeface="Calibri"/>
              </a:rPr>
              <a:t>Workflow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6529" y="373507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59" y="0"/>
                </a:lnTo>
              </a:path>
            </a:pathLst>
          </a:custGeom>
          <a:ln w="38099">
            <a:solidFill>
              <a:srgbClr val="00CC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156598" y="3755392"/>
            <a:ext cx="31686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dirty="0" u="dashLong" sz="1350" b="1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Calibri"/>
                <a:cs typeface="Calibri"/>
              </a:rPr>
              <a:t> </a:t>
            </a:r>
            <a:r>
              <a:rPr dirty="0" u="dashLong" sz="1350">
                <a:solidFill>
                  <a:srgbClr val="1B577B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398" y="38874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8398" y="4039813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5" h="0">
                <a:moveTo>
                  <a:pt x="0" y="0"/>
                </a:moveTo>
                <a:lnTo>
                  <a:pt x="500862" y="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68286" y="4022144"/>
            <a:ext cx="186964" cy="97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3075" y="3725798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024" y="0"/>
                </a:moveTo>
                <a:lnTo>
                  <a:pt x="345942" y="6273"/>
                </a:lnTo>
                <a:lnTo>
                  <a:pt x="290713" y="23307"/>
                </a:lnTo>
                <a:lnTo>
                  <a:pt x="245219" y="48418"/>
                </a:lnTo>
                <a:lnTo>
                  <a:pt x="214343" y="78924"/>
                </a:lnTo>
                <a:lnTo>
                  <a:pt x="202966" y="112145"/>
                </a:lnTo>
                <a:lnTo>
                  <a:pt x="191601" y="145311"/>
                </a:lnTo>
                <a:lnTo>
                  <a:pt x="160753" y="175794"/>
                </a:lnTo>
                <a:lnTo>
                  <a:pt x="115291" y="200901"/>
                </a:lnTo>
                <a:lnTo>
                  <a:pt x="60083" y="217939"/>
                </a:lnTo>
                <a:lnTo>
                  <a:pt x="0" y="224216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93982" y="3692902"/>
            <a:ext cx="525145" cy="268605"/>
          </a:xfrm>
          <a:custGeom>
            <a:avLst/>
            <a:gdLst/>
            <a:ahLst/>
            <a:cxnLst/>
            <a:rect l="l" t="t" r="r" b="b"/>
            <a:pathLst>
              <a:path w="525145" h="268604">
                <a:moveTo>
                  <a:pt x="525017" y="0"/>
                </a:moveTo>
                <a:lnTo>
                  <a:pt x="469159" y="3910"/>
                </a:lnTo>
                <a:lnTo>
                  <a:pt x="415589" y="14860"/>
                </a:lnTo>
                <a:lnTo>
                  <a:pt x="366604" y="31681"/>
                </a:lnTo>
                <a:lnTo>
                  <a:pt x="324503" y="53200"/>
                </a:lnTo>
                <a:lnTo>
                  <a:pt x="291586" y="78247"/>
                </a:lnTo>
                <a:lnTo>
                  <a:pt x="262493" y="134243"/>
                </a:lnTo>
                <a:lnTo>
                  <a:pt x="254844" y="162835"/>
                </a:lnTo>
                <a:lnTo>
                  <a:pt x="233423" y="190249"/>
                </a:lnTo>
                <a:lnTo>
                  <a:pt x="200524" y="215313"/>
                </a:lnTo>
                <a:lnTo>
                  <a:pt x="158440" y="236851"/>
                </a:lnTo>
                <a:lnTo>
                  <a:pt x="109462" y="253689"/>
                </a:lnTo>
                <a:lnTo>
                  <a:pt x="55885" y="264652"/>
                </a:lnTo>
                <a:lnTo>
                  <a:pt x="0" y="26856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77777" y="3953445"/>
            <a:ext cx="331470" cy="244475"/>
          </a:xfrm>
          <a:custGeom>
            <a:avLst/>
            <a:gdLst/>
            <a:ahLst/>
            <a:cxnLst/>
            <a:rect l="l" t="t" r="r" b="b"/>
            <a:pathLst>
              <a:path w="331470" h="244475">
                <a:moveTo>
                  <a:pt x="331348" y="0"/>
                </a:moveTo>
                <a:lnTo>
                  <a:pt x="282265" y="6828"/>
                </a:lnTo>
                <a:lnTo>
                  <a:pt x="237186" y="25364"/>
                </a:lnTo>
                <a:lnTo>
                  <a:pt x="200076" y="52679"/>
                </a:lnTo>
                <a:lnTo>
                  <a:pt x="174901" y="85848"/>
                </a:lnTo>
                <a:lnTo>
                  <a:pt x="165628" y="121944"/>
                </a:lnTo>
                <a:lnTo>
                  <a:pt x="156353" y="158039"/>
                </a:lnTo>
                <a:lnTo>
                  <a:pt x="131177" y="191208"/>
                </a:lnTo>
                <a:lnTo>
                  <a:pt x="94076" y="218524"/>
                </a:lnTo>
                <a:lnTo>
                  <a:pt x="49025" y="237059"/>
                </a:lnTo>
                <a:lnTo>
                  <a:pt x="0" y="243888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5213" y="3694557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 h="0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88195" y="4192536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 h="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88195" y="4457760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 h="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88195" y="4724424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 h="0">
                <a:moveTo>
                  <a:pt x="0" y="0"/>
                </a:moveTo>
                <a:lnTo>
                  <a:pt x="3107070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86250" y="4724424"/>
            <a:ext cx="1720850" cy="0"/>
          </a:xfrm>
          <a:custGeom>
            <a:avLst/>
            <a:gdLst/>
            <a:ahLst/>
            <a:cxnLst/>
            <a:rect l="l" t="t" r="r" b="b"/>
            <a:pathLst>
              <a:path w="1720850" h="0">
                <a:moveTo>
                  <a:pt x="0" y="0"/>
                </a:moveTo>
                <a:lnTo>
                  <a:pt x="1720717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75190" y="3607053"/>
            <a:ext cx="195823" cy="1593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14639" y="3614804"/>
            <a:ext cx="195854" cy="1593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12650" y="3613150"/>
            <a:ext cx="195945" cy="1593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86250" y="4115370"/>
            <a:ext cx="183276" cy="1466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83948" y="4119371"/>
            <a:ext cx="183245" cy="1466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67193" y="4192713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4" h="257175">
                <a:moveTo>
                  <a:pt x="0" y="0"/>
                </a:moveTo>
                <a:lnTo>
                  <a:pt x="53461" y="7199"/>
                </a:lnTo>
                <a:lnTo>
                  <a:pt x="102583" y="26743"/>
                </a:lnTo>
                <a:lnTo>
                  <a:pt x="143034" y="55545"/>
                </a:lnTo>
                <a:lnTo>
                  <a:pt x="170482" y="90521"/>
                </a:lnTo>
                <a:lnTo>
                  <a:pt x="180593" y="128589"/>
                </a:lnTo>
                <a:lnTo>
                  <a:pt x="190708" y="166645"/>
                </a:lnTo>
                <a:lnTo>
                  <a:pt x="218161" y="201618"/>
                </a:lnTo>
                <a:lnTo>
                  <a:pt x="258617" y="230420"/>
                </a:lnTo>
                <a:lnTo>
                  <a:pt x="307738" y="249964"/>
                </a:lnTo>
                <a:lnTo>
                  <a:pt x="361187" y="257165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10734" y="4380798"/>
            <a:ext cx="183123" cy="146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40436" y="4384584"/>
            <a:ext cx="183245" cy="146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23681" y="4192713"/>
            <a:ext cx="440055" cy="265430"/>
          </a:xfrm>
          <a:custGeom>
            <a:avLst/>
            <a:gdLst/>
            <a:ahLst/>
            <a:cxnLst/>
            <a:rect l="l" t="t" r="r" b="b"/>
            <a:pathLst>
              <a:path w="440054" h="265429">
                <a:moveTo>
                  <a:pt x="439673" y="0"/>
                </a:moveTo>
                <a:lnTo>
                  <a:pt x="385206" y="5218"/>
                </a:lnTo>
                <a:lnTo>
                  <a:pt x="333806" y="19645"/>
                </a:lnTo>
                <a:lnTo>
                  <a:pt x="288523" y="41439"/>
                </a:lnTo>
                <a:lnTo>
                  <a:pt x="252404" y="68758"/>
                </a:lnTo>
                <a:lnTo>
                  <a:pt x="228498" y="99759"/>
                </a:lnTo>
                <a:lnTo>
                  <a:pt x="219852" y="132600"/>
                </a:lnTo>
                <a:lnTo>
                  <a:pt x="211195" y="165445"/>
                </a:lnTo>
                <a:lnTo>
                  <a:pt x="187264" y="196447"/>
                </a:lnTo>
                <a:lnTo>
                  <a:pt x="151119" y="223765"/>
                </a:lnTo>
                <a:lnTo>
                  <a:pt x="105820" y="245557"/>
                </a:lnTo>
                <a:lnTo>
                  <a:pt x="54427" y="259982"/>
                </a:lnTo>
                <a:lnTo>
                  <a:pt x="0" y="26520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94654" y="4123992"/>
            <a:ext cx="183123" cy="146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64663" y="3686805"/>
            <a:ext cx="656590" cy="8255"/>
          </a:xfrm>
          <a:custGeom>
            <a:avLst/>
            <a:gdLst/>
            <a:ahLst/>
            <a:cxnLst/>
            <a:rect l="l" t="t" r="r" b="b"/>
            <a:pathLst>
              <a:path w="656589" h="8254">
                <a:moveTo>
                  <a:pt x="0" y="0"/>
                </a:moveTo>
                <a:lnTo>
                  <a:pt x="656325" y="7751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04143" y="3692902"/>
            <a:ext cx="1515110" cy="1905"/>
          </a:xfrm>
          <a:custGeom>
            <a:avLst/>
            <a:gdLst/>
            <a:ahLst/>
            <a:cxnLst/>
            <a:rect l="l" t="t" r="r" b="b"/>
            <a:pathLst>
              <a:path w="1515109" h="1904">
                <a:moveTo>
                  <a:pt x="0" y="1655"/>
                </a:moveTo>
                <a:lnTo>
                  <a:pt x="1514855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69526" y="4192713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 h="0">
                <a:moveTo>
                  <a:pt x="0" y="0"/>
                </a:moveTo>
                <a:lnTo>
                  <a:pt x="114421" y="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67193" y="4192713"/>
            <a:ext cx="1227455" cy="5080"/>
          </a:xfrm>
          <a:custGeom>
            <a:avLst/>
            <a:gdLst/>
            <a:ahLst/>
            <a:cxnLst/>
            <a:rect l="l" t="t" r="r" b="b"/>
            <a:pathLst>
              <a:path w="1227454" h="5079">
                <a:moveTo>
                  <a:pt x="0" y="0"/>
                </a:moveTo>
                <a:lnTo>
                  <a:pt x="1227460" y="46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93857" y="4454127"/>
            <a:ext cx="146685" cy="3810"/>
          </a:xfrm>
          <a:custGeom>
            <a:avLst/>
            <a:gdLst/>
            <a:ahLst/>
            <a:cxnLst/>
            <a:rect l="l" t="t" r="r" b="b"/>
            <a:pathLst>
              <a:path w="146685" h="3810">
                <a:moveTo>
                  <a:pt x="-9524" y="1892"/>
                </a:moveTo>
                <a:lnTo>
                  <a:pt x="156103" y="1892"/>
                </a:lnTo>
              </a:path>
            </a:pathLst>
          </a:custGeom>
          <a:ln w="22835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77811" y="4262045"/>
            <a:ext cx="0" cy="464184"/>
          </a:xfrm>
          <a:custGeom>
            <a:avLst/>
            <a:gdLst/>
            <a:ahLst/>
            <a:cxnLst/>
            <a:rect l="l" t="t" r="r" b="b"/>
            <a:pathLst>
              <a:path w="0" h="464185">
                <a:moveTo>
                  <a:pt x="0" y="0"/>
                </a:moveTo>
                <a:lnTo>
                  <a:pt x="0" y="46414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86250" y="4651080"/>
            <a:ext cx="183276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56226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12948" y="4651080"/>
            <a:ext cx="183245" cy="146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23844" y="4651080"/>
            <a:ext cx="183123" cy="146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152513" y="3313365"/>
            <a:ext cx="367220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1529" algn="l"/>
              </a:tabLst>
            </a:pPr>
            <a:r>
              <a:rPr dirty="0" sz="900">
                <a:latin typeface="Calibri"/>
                <a:cs typeface="Calibri"/>
              </a:rPr>
              <a:t> </a:t>
            </a:r>
            <a:r>
              <a:rPr dirty="0" sz="900">
                <a:latin typeface="Times New Roman"/>
                <a:cs typeface="Times New Roman"/>
              </a:rPr>
              <a:t>	</a:t>
            </a:r>
            <a:r>
              <a:rPr dirty="0" sz="900" spc="35">
                <a:latin typeface="Calibri"/>
                <a:cs typeface="Calibri"/>
              </a:rPr>
              <a:t>H</a:t>
            </a:r>
            <a:r>
              <a:rPr dirty="0" sz="900" spc="50">
                <a:latin typeface="Calibri"/>
                <a:cs typeface="Calibri"/>
              </a:rPr>
              <a:t>o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20">
                <a:latin typeface="Calibri"/>
                <a:cs typeface="Calibri"/>
              </a:rPr>
              <a:t>f</a:t>
            </a:r>
            <a:r>
              <a:rPr dirty="0" sz="900" spc="90">
                <a:latin typeface="Calibri"/>
                <a:cs typeface="Calibri"/>
              </a:rPr>
              <a:t>i</a:t>
            </a:r>
            <a:r>
              <a:rPr dirty="0" sz="90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9669" y="4132896"/>
            <a:ext cx="4381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D</a:t>
            </a:r>
            <a:r>
              <a:rPr dirty="0" sz="900" spc="75">
                <a:latin typeface="Calibri"/>
                <a:cs typeface="Calibri"/>
              </a:rPr>
              <a:t>e</a:t>
            </a:r>
            <a:r>
              <a:rPr dirty="0" sz="900" spc="-35">
                <a:latin typeface="Calibri"/>
                <a:cs typeface="Calibri"/>
              </a:rPr>
              <a:t>v</a:t>
            </a:r>
            <a:r>
              <a:rPr dirty="0" sz="900" spc="75">
                <a:latin typeface="Calibri"/>
                <a:cs typeface="Calibri"/>
              </a:rPr>
              <a:t>e</a:t>
            </a:r>
            <a:r>
              <a:rPr dirty="0" sz="900" spc="90">
                <a:latin typeface="Calibri"/>
                <a:cs typeface="Calibri"/>
              </a:rPr>
              <a:t>l</a:t>
            </a:r>
            <a:r>
              <a:rPr dirty="0" sz="900" spc="-30">
                <a:latin typeface="Calibri"/>
                <a:cs typeface="Calibri"/>
              </a:rPr>
              <a:t>o</a:t>
            </a:r>
            <a:r>
              <a:rPr dirty="0" sz="900"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11725" y="4405629"/>
            <a:ext cx="501650" cy="418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libri"/>
                <a:cs typeface="Calibri"/>
              </a:rPr>
              <a:t>Feature</a:t>
            </a:r>
            <a:r>
              <a:rPr dirty="0" sz="900" spc="-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dirty="0" sz="900" spc="20">
                <a:latin typeface="Calibri"/>
                <a:cs typeface="Calibri"/>
              </a:rPr>
              <a:t>Feature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2412" y="3523295"/>
            <a:ext cx="27082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4350" algn="l"/>
                <a:tab pos="2560320" algn="l"/>
              </a:tabLst>
            </a:pPr>
            <a:r>
              <a:rPr dirty="0" baseline="6172" sz="1350">
                <a:latin typeface="Calibri"/>
                <a:cs typeface="Calibri"/>
              </a:rPr>
              <a:t>v</a:t>
            </a:r>
            <a:r>
              <a:rPr dirty="0" baseline="6172" sz="1350" spc="-22">
                <a:latin typeface="Calibri"/>
                <a:cs typeface="Calibri"/>
              </a:rPr>
              <a:t> </a:t>
            </a:r>
            <a:r>
              <a:rPr dirty="0" baseline="6172" sz="1350">
                <a:latin typeface="Calibri"/>
                <a:cs typeface="Calibri"/>
              </a:rPr>
              <a:t>1</a:t>
            </a:r>
            <a:r>
              <a:rPr dirty="0" baseline="6172" sz="1350">
                <a:latin typeface="Times New Roman"/>
                <a:cs typeface="Times New Roman"/>
              </a:rPr>
              <a:t>	</a:t>
            </a:r>
            <a:r>
              <a:rPr dirty="0" sz="900">
                <a:latin typeface="Calibri"/>
                <a:cs typeface="Calibri"/>
              </a:rPr>
              <a:t>v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2</a:t>
            </a:r>
            <a:r>
              <a:rPr dirty="0" sz="900">
                <a:latin typeface="Times New Roman"/>
                <a:cs typeface="Times New Roman"/>
              </a:rPr>
              <a:t>	</a:t>
            </a:r>
            <a:r>
              <a:rPr dirty="0" sz="900">
                <a:latin typeface="Calibri"/>
                <a:cs typeface="Calibri"/>
              </a:rPr>
              <a:t>v</a:t>
            </a:r>
            <a:r>
              <a:rPr dirty="0" sz="900" spc="-7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18988" y="3409057"/>
            <a:ext cx="394970" cy="270510"/>
          </a:xfrm>
          <a:custGeom>
            <a:avLst/>
            <a:gdLst/>
            <a:ahLst/>
            <a:cxnLst/>
            <a:rect l="l" t="t" r="r" b="b"/>
            <a:pathLst>
              <a:path w="394970" h="270510">
                <a:moveTo>
                  <a:pt x="394350" y="0"/>
                </a:moveTo>
                <a:lnTo>
                  <a:pt x="345522" y="5317"/>
                </a:lnTo>
                <a:lnTo>
                  <a:pt x="299436" y="20020"/>
                </a:lnTo>
                <a:lnTo>
                  <a:pt x="258828" y="42230"/>
                </a:lnTo>
                <a:lnTo>
                  <a:pt x="226434" y="70070"/>
                </a:lnTo>
                <a:lnTo>
                  <a:pt x="204991" y="101664"/>
                </a:lnTo>
                <a:lnTo>
                  <a:pt x="197236" y="135136"/>
                </a:lnTo>
                <a:lnTo>
                  <a:pt x="189469" y="168602"/>
                </a:lnTo>
                <a:lnTo>
                  <a:pt x="167998" y="200193"/>
                </a:lnTo>
                <a:lnTo>
                  <a:pt x="135571" y="228031"/>
                </a:lnTo>
                <a:lnTo>
                  <a:pt x="94931" y="250240"/>
                </a:lnTo>
                <a:lnTo>
                  <a:pt x="48825" y="264942"/>
                </a:lnTo>
                <a:lnTo>
                  <a:pt x="0" y="27026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40424" y="3880103"/>
            <a:ext cx="183123" cy="1466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445381" y="3877622"/>
            <a:ext cx="4159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Calibri"/>
                <a:cs typeface="Calibri"/>
              </a:rPr>
              <a:t>Release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65213" y="3393185"/>
            <a:ext cx="3107055" cy="0"/>
          </a:xfrm>
          <a:custGeom>
            <a:avLst/>
            <a:gdLst/>
            <a:ahLst/>
            <a:cxnLst/>
            <a:rect l="l" t="t" r="r" b="b"/>
            <a:pathLst>
              <a:path w="3107054" h="0">
                <a:moveTo>
                  <a:pt x="0" y="0"/>
                </a:moveTo>
                <a:lnTo>
                  <a:pt x="3106948" y="0"/>
                </a:lnTo>
              </a:path>
            </a:pathLst>
          </a:custGeom>
          <a:ln w="9534">
            <a:solidFill>
              <a:srgbClr val="7F7F7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88436" y="3329177"/>
            <a:ext cx="183123" cy="1466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145407" y="3418082"/>
            <a:ext cx="361315" cy="257175"/>
          </a:xfrm>
          <a:custGeom>
            <a:avLst/>
            <a:gdLst/>
            <a:ahLst/>
            <a:cxnLst/>
            <a:rect l="l" t="t" r="r" b="b"/>
            <a:pathLst>
              <a:path w="361315" h="257175">
                <a:moveTo>
                  <a:pt x="0" y="0"/>
                </a:moveTo>
                <a:lnTo>
                  <a:pt x="53449" y="7196"/>
                </a:lnTo>
                <a:lnTo>
                  <a:pt x="102570" y="26731"/>
                </a:lnTo>
                <a:lnTo>
                  <a:pt x="143026" y="55518"/>
                </a:lnTo>
                <a:lnTo>
                  <a:pt x="170479" y="90475"/>
                </a:lnTo>
                <a:lnTo>
                  <a:pt x="180593" y="128515"/>
                </a:lnTo>
                <a:lnTo>
                  <a:pt x="190721" y="166576"/>
                </a:lnTo>
                <a:lnTo>
                  <a:pt x="218204" y="201568"/>
                </a:lnTo>
                <a:lnTo>
                  <a:pt x="258696" y="230396"/>
                </a:lnTo>
                <a:lnTo>
                  <a:pt x="307847" y="249964"/>
                </a:lnTo>
                <a:lnTo>
                  <a:pt x="361309" y="257174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34073" y="3593969"/>
            <a:ext cx="195823" cy="1593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641470" y="3504246"/>
            <a:ext cx="24574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v</a:t>
            </a:r>
            <a:r>
              <a:rPr dirty="0" sz="900" spc="-7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764663" y="3961470"/>
            <a:ext cx="406400" cy="224790"/>
          </a:xfrm>
          <a:custGeom>
            <a:avLst/>
            <a:gdLst/>
            <a:ahLst/>
            <a:cxnLst/>
            <a:rect l="l" t="t" r="r" b="b"/>
            <a:pathLst>
              <a:path w="406400" h="224789">
                <a:moveTo>
                  <a:pt x="406145" y="0"/>
                </a:moveTo>
                <a:lnTo>
                  <a:pt x="346014" y="6278"/>
                </a:lnTo>
                <a:lnTo>
                  <a:pt x="290772" y="23319"/>
                </a:lnTo>
                <a:lnTo>
                  <a:pt x="245286" y="48434"/>
                </a:lnTo>
                <a:lnTo>
                  <a:pt x="214426" y="78931"/>
                </a:lnTo>
                <a:lnTo>
                  <a:pt x="203057" y="112120"/>
                </a:lnTo>
                <a:lnTo>
                  <a:pt x="191692" y="145299"/>
                </a:lnTo>
                <a:lnTo>
                  <a:pt x="160839" y="175790"/>
                </a:lnTo>
                <a:lnTo>
                  <a:pt x="115363" y="200901"/>
                </a:lnTo>
                <a:lnTo>
                  <a:pt x="60128" y="217941"/>
                </a:lnTo>
                <a:lnTo>
                  <a:pt x="0" y="224220"/>
                </a:lnTo>
              </a:path>
            </a:pathLst>
          </a:custGeom>
          <a:ln w="19049">
            <a:solidFill>
              <a:srgbClr val="1B57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79126" y="3891759"/>
            <a:ext cx="183245" cy="1466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54012" y="3750564"/>
            <a:ext cx="228614" cy="2762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470399" y="3630674"/>
            <a:ext cx="389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Calibri"/>
                <a:cs typeface="Calibri"/>
              </a:rPr>
              <a:t>Master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14524" y="961958"/>
            <a:ext cx="42551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latin typeface="Calibri"/>
                <a:cs typeface="Calibri"/>
              </a:rPr>
              <a:t>The Feature branches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0">
                <a:latin typeface="Calibri"/>
                <a:cs typeface="Calibri"/>
              </a:rPr>
              <a:t>never </a:t>
            </a:r>
            <a:r>
              <a:rPr dirty="0" sz="1350" spc="-15">
                <a:latin typeface="Calibri"/>
                <a:cs typeface="Calibri"/>
              </a:rPr>
              <a:t>merged </a:t>
            </a:r>
            <a:r>
              <a:rPr dirty="0" sz="1350" spc="-5">
                <a:latin typeface="Calibri"/>
                <a:cs typeface="Calibri"/>
              </a:rPr>
              <a:t>directly with</a:t>
            </a:r>
            <a:r>
              <a:rPr dirty="0" sz="1350" spc="26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14524" y="1372545"/>
            <a:ext cx="42672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latin typeface="Calibri"/>
                <a:cs typeface="Calibri"/>
              </a:rPr>
              <a:t>Once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>
                <a:latin typeface="Calibri"/>
                <a:cs typeface="Calibri"/>
              </a:rPr>
              <a:t>features are </a:t>
            </a:r>
            <a:r>
              <a:rPr dirty="0" sz="1350" spc="-20">
                <a:latin typeface="Calibri"/>
                <a:cs typeface="Calibri"/>
              </a:rPr>
              <a:t>ready,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 spc="-15">
                <a:latin typeface="Calibri"/>
                <a:cs typeface="Calibri"/>
              </a:rPr>
              <a:t>merged </a:t>
            </a:r>
            <a:r>
              <a:rPr dirty="0" sz="1350" spc="-5">
                <a:latin typeface="Calibri"/>
                <a:cs typeface="Calibri"/>
              </a:rPr>
              <a:t>with</a:t>
            </a:r>
            <a:r>
              <a:rPr dirty="0" sz="1350" spc="-16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Develop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14524" y="1782763"/>
            <a:ext cx="4645025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When there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0">
                <a:latin typeface="Calibri"/>
                <a:cs typeface="Calibri"/>
              </a:rPr>
              <a:t>enough </a:t>
            </a:r>
            <a:r>
              <a:rPr dirty="0" sz="1350" spc="-5">
                <a:latin typeface="Calibri"/>
                <a:cs typeface="Calibri"/>
              </a:rPr>
              <a:t>commits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5">
                <a:latin typeface="Calibri"/>
                <a:cs typeface="Calibri"/>
              </a:rPr>
              <a:t>Develop, </a:t>
            </a:r>
            <a:r>
              <a:rPr dirty="0" sz="1350">
                <a:latin typeface="Calibri"/>
                <a:cs typeface="Calibri"/>
              </a:rPr>
              <a:t>we </a:t>
            </a:r>
            <a:r>
              <a:rPr dirty="0" sz="1350" spc="-20">
                <a:latin typeface="Calibri"/>
                <a:cs typeface="Calibri"/>
              </a:rPr>
              <a:t>merge </a:t>
            </a:r>
            <a:r>
              <a:rPr dirty="0" sz="1350" spc="-15">
                <a:latin typeface="Calibri"/>
                <a:cs typeface="Calibri"/>
              </a:rPr>
              <a:t>the  </a:t>
            </a:r>
            <a:r>
              <a:rPr dirty="0" sz="1350">
                <a:latin typeface="Calibri"/>
                <a:cs typeface="Calibri"/>
              </a:rPr>
              <a:t>Develop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5">
                <a:latin typeface="Calibri"/>
                <a:cs typeface="Calibri"/>
              </a:rPr>
              <a:t>Release </a:t>
            </a:r>
            <a:r>
              <a:rPr dirty="0" sz="1350" spc="-10">
                <a:latin typeface="Calibri"/>
                <a:cs typeface="Calibri"/>
              </a:rPr>
              <a:t>branch, </a:t>
            </a:r>
            <a:r>
              <a:rPr dirty="0" sz="1350" spc="-5">
                <a:latin typeface="Calibri"/>
                <a:cs typeface="Calibri"/>
              </a:rPr>
              <a:t>only </a:t>
            </a:r>
            <a:r>
              <a:rPr dirty="0" sz="1350">
                <a:latin typeface="Calibri"/>
                <a:cs typeface="Calibri"/>
              </a:rPr>
              <a:t>read </a:t>
            </a:r>
            <a:r>
              <a:rPr dirty="0" sz="1350" spc="-15">
                <a:latin typeface="Calibri"/>
                <a:cs typeface="Calibri"/>
              </a:rPr>
              <a:t>me </a:t>
            </a:r>
            <a:r>
              <a:rPr dirty="0" sz="1350">
                <a:latin typeface="Calibri"/>
                <a:cs typeface="Calibri"/>
              </a:rPr>
              <a:t>files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>
                <a:latin typeface="Calibri"/>
                <a:cs typeface="Calibri"/>
              </a:rPr>
              <a:t>License  files are </a:t>
            </a:r>
            <a:r>
              <a:rPr dirty="0" sz="1350" spc="-10">
                <a:latin typeface="Calibri"/>
                <a:cs typeface="Calibri"/>
              </a:rPr>
              <a:t>added </a:t>
            </a:r>
            <a:r>
              <a:rPr dirty="0" sz="1350" spc="10">
                <a:latin typeface="Calibri"/>
                <a:cs typeface="Calibri"/>
              </a:rPr>
              <a:t>after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5">
                <a:latin typeface="Calibri"/>
                <a:cs typeface="Calibri"/>
              </a:rPr>
              <a:t>commit </a:t>
            </a:r>
            <a:r>
              <a:rPr dirty="0" sz="1350" spc="15">
                <a:latin typeface="Calibri"/>
                <a:cs typeface="Calibri"/>
              </a:rPr>
              <a:t>on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Release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14524" y="2612963"/>
            <a:ext cx="4630420" cy="432434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dirty="0" sz="1350" spc="-25">
                <a:latin typeface="Calibri"/>
                <a:cs typeface="Calibri"/>
              </a:rPr>
              <a:t>Any </a:t>
            </a:r>
            <a:r>
              <a:rPr dirty="0" sz="1350" spc="-10">
                <a:latin typeface="Calibri"/>
                <a:cs typeface="Calibri"/>
              </a:rPr>
              <a:t>quick </a:t>
            </a:r>
            <a:r>
              <a:rPr dirty="0" sz="1350" spc="5">
                <a:latin typeface="Calibri"/>
                <a:cs typeface="Calibri"/>
              </a:rPr>
              <a:t>fixes </a:t>
            </a:r>
            <a:r>
              <a:rPr dirty="0" sz="1350" spc="-5">
                <a:latin typeface="Calibri"/>
                <a:cs typeface="Calibri"/>
              </a:rPr>
              <a:t>which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20">
                <a:latin typeface="Calibri"/>
                <a:cs typeface="Calibri"/>
              </a:rPr>
              <a:t>required,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0">
                <a:latin typeface="Calibri"/>
                <a:cs typeface="Calibri"/>
              </a:rPr>
              <a:t>done </a:t>
            </a:r>
            <a:r>
              <a:rPr dirty="0" sz="1350" spc="15">
                <a:latin typeface="Calibri"/>
                <a:cs typeface="Calibri"/>
              </a:rPr>
              <a:t>on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5">
                <a:latin typeface="Calibri"/>
                <a:cs typeface="Calibri"/>
              </a:rPr>
              <a:t>Hotfix </a:t>
            </a:r>
            <a:r>
              <a:rPr dirty="0" sz="1350" spc="-10">
                <a:latin typeface="Calibri"/>
                <a:cs typeface="Calibri"/>
              </a:rPr>
              <a:t>branch,  </a:t>
            </a:r>
            <a:r>
              <a:rPr dirty="0" sz="1350" spc="-15">
                <a:latin typeface="Calibri"/>
                <a:cs typeface="Calibri"/>
              </a:rPr>
              <a:t>this </a:t>
            </a:r>
            <a:r>
              <a:rPr dirty="0" sz="1350" spc="-10">
                <a:latin typeface="Calibri"/>
                <a:cs typeface="Calibri"/>
              </a:rPr>
              <a:t>branch </a:t>
            </a:r>
            <a:r>
              <a:rPr dirty="0" sz="1350" spc="15">
                <a:latin typeface="Calibri"/>
                <a:cs typeface="Calibri"/>
              </a:rPr>
              <a:t>can </a:t>
            </a:r>
            <a:r>
              <a:rPr dirty="0" sz="1350" spc="-10">
                <a:latin typeface="Calibri"/>
                <a:cs typeface="Calibri"/>
              </a:rPr>
              <a:t>directly </a:t>
            </a:r>
            <a:r>
              <a:rPr dirty="0" sz="1350" spc="-20">
                <a:latin typeface="Calibri"/>
                <a:cs typeface="Calibri"/>
              </a:rPr>
              <a:t>be </a:t>
            </a:r>
            <a:r>
              <a:rPr dirty="0" sz="1350" spc="-15">
                <a:latin typeface="Calibri"/>
                <a:cs typeface="Calibri"/>
              </a:rPr>
              <a:t>merged </a:t>
            </a:r>
            <a:r>
              <a:rPr dirty="0" sz="1350" spc="-5">
                <a:latin typeface="Calibri"/>
                <a:cs typeface="Calibri"/>
              </a:rPr>
              <a:t>with</a:t>
            </a:r>
            <a:r>
              <a:rPr dirty="0" sz="1350" spc="-9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Master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39245" y="9774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540892" y="1397279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49517" y="1806717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43300" y="2650260"/>
            <a:ext cx="215112" cy="215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06" y="3154360"/>
            <a:ext cx="394716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5"/>
              <a:t>Forking </a:t>
            </a:r>
            <a:r>
              <a:rPr dirty="0" spc="-20"/>
              <a:t>in</a:t>
            </a:r>
            <a:r>
              <a:rPr dirty="0" spc="280"/>
              <a:t> </a:t>
            </a:r>
            <a:r>
              <a:rPr dirty="0" spc="-20"/>
              <a:t>GitHub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925" y="838215"/>
            <a:ext cx="8143875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0831" y="853439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7861798" y="0"/>
                </a:moveTo>
                <a:lnTo>
                  <a:pt x="184916" y="0"/>
                </a:lnTo>
                <a:lnTo>
                  <a:pt x="135760" y="6607"/>
                </a:lnTo>
                <a:lnTo>
                  <a:pt x="91588" y="25252"/>
                </a:lnTo>
                <a:lnTo>
                  <a:pt x="54162" y="54170"/>
                </a:lnTo>
                <a:lnTo>
                  <a:pt x="25247" y="91598"/>
                </a:lnTo>
                <a:lnTo>
                  <a:pt x="6605" y="135770"/>
                </a:lnTo>
                <a:lnTo>
                  <a:pt x="0" y="184922"/>
                </a:lnTo>
                <a:lnTo>
                  <a:pt x="0" y="924549"/>
                </a:lnTo>
                <a:lnTo>
                  <a:pt x="6605" y="973701"/>
                </a:lnTo>
                <a:lnTo>
                  <a:pt x="25247" y="1017873"/>
                </a:lnTo>
                <a:lnTo>
                  <a:pt x="54162" y="1055301"/>
                </a:lnTo>
                <a:lnTo>
                  <a:pt x="91588" y="1084219"/>
                </a:lnTo>
                <a:lnTo>
                  <a:pt x="135760" y="1102864"/>
                </a:lnTo>
                <a:lnTo>
                  <a:pt x="184916" y="1109472"/>
                </a:lnTo>
                <a:lnTo>
                  <a:pt x="7861798" y="1109472"/>
                </a:lnTo>
                <a:lnTo>
                  <a:pt x="7910950" y="1102864"/>
                </a:lnTo>
                <a:lnTo>
                  <a:pt x="7955122" y="1084219"/>
                </a:lnTo>
                <a:lnTo>
                  <a:pt x="7992549" y="1055301"/>
                </a:lnTo>
                <a:lnTo>
                  <a:pt x="8021468" y="1017873"/>
                </a:lnTo>
                <a:lnTo>
                  <a:pt x="8040113" y="973701"/>
                </a:lnTo>
                <a:lnTo>
                  <a:pt x="8046720" y="924549"/>
                </a:lnTo>
                <a:lnTo>
                  <a:pt x="8046720" y="184922"/>
                </a:lnTo>
                <a:lnTo>
                  <a:pt x="8040113" y="135770"/>
                </a:lnTo>
                <a:lnTo>
                  <a:pt x="8021468" y="91598"/>
                </a:lnTo>
                <a:lnTo>
                  <a:pt x="7992549" y="54170"/>
                </a:lnTo>
                <a:lnTo>
                  <a:pt x="7955122" y="25252"/>
                </a:lnTo>
                <a:lnTo>
                  <a:pt x="7910950" y="6607"/>
                </a:lnTo>
                <a:lnTo>
                  <a:pt x="7861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0831" y="853440"/>
            <a:ext cx="8046720" cy="1109980"/>
          </a:xfrm>
          <a:custGeom>
            <a:avLst/>
            <a:gdLst/>
            <a:ahLst/>
            <a:cxnLst/>
            <a:rect l="l" t="t" r="r" b="b"/>
            <a:pathLst>
              <a:path w="8046720" h="1109980">
                <a:moveTo>
                  <a:pt x="0" y="184922"/>
                </a:moveTo>
                <a:lnTo>
                  <a:pt x="6605" y="135770"/>
                </a:lnTo>
                <a:lnTo>
                  <a:pt x="25247" y="91598"/>
                </a:lnTo>
                <a:lnTo>
                  <a:pt x="54162" y="54170"/>
                </a:lnTo>
                <a:lnTo>
                  <a:pt x="91588" y="25252"/>
                </a:lnTo>
                <a:lnTo>
                  <a:pt x="135760" y="6607"/>
                </a:lnTo>
                <a:lnTo>
                  <a:pt x="184916" y="0"/>
                </a:lnTo>
                <a:lnTo>
                  <a:pt x="7861797" y="0"/>
                </a:lnTo>
                <a:lnTo>
                  <a:pt x="7910949" y="6607"/>
                </a:lnTo>
                <a:lnTo>
                  <a:pt x="7955121" y="25252"/>
                </a:lnTo>
                <a:lnTo>
                  <a:pt x="7992549" y="54170"/>
                </a:lnTo>
                <a:lnTo>
                  <a:pt x="8021467" y="91598"/>
                </a:lnTo>
                <a:lnTo>
                  <a:pt x="8040112" y="135770"/>
                </a:lnTo>
                <a:lnTo>
                  <a:pt x="8046719" y="184922"/>
                </a:lnTo>
                <a:lnTo>
                  <a:pt x="8046719" y="924549"/>
                </a:lnTo>
                <a:lnTo>
                  <a:pt x="8040112" y="973701"/>
                </a:lnTo>
                <a:lnTo>
                  <a:pt x="8021467" y="1017873"/>
                </a:lnTo>
                <a:lnTo>
                  <a:pt x="7992549" y="1055301"/>
                </a:lnTo>
                <a:lnTo>
                  <a:pt x="7955121" y="1084219"/>
                </a:lnTo>
                <a:lnTo>
                  <a:pt x="7910949" y="1102864"/>
                </a:lnTo>
                <a:lnTo>
                  <a:pt x="7861797" y="1109471"/>
                </a:lnTo>
                <a:lnTo>
                  <a:pt x="184916" y="1109471"/>
                </a:lnTo>
                <a:lnTo>
                  <a:pt x="135760" y="1102864"/>
                </a:lnTo>
                <a:lnTo>
                  <a:pt x="91588" y="1084219"/>
                </a:lnTo>
                <a:lnTo>
                  <a:pt x="54162" y="1055301"/>
                </a:lnTo>
                <a:lnTo>
                  <a:pt x="25247" y="1017873"/>
                </a:lnTo>
                <a:lnTo>
                  <a:pt x="6605" y="973701"/>
                </a:lnTo>
                <a:lnTo>
                  <a:pt x="0" y="924549"/>
                </a:lnTo>
                <a:lnTo>
                  <a:pt x="0" y="184922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905" y="183256"/>
            <a:ext cx="248348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2750" b="1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dirty="0" sz="2750" spc="-3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F4778"/>
                </a:solidFill>
                <a:latin typeface="Calibri"/>
                <a:cs typeface="Calibri"/>
              </a:rPr>
              <a:t>Forking?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711" y="1049588"/>
            <a:ext cx="7362190" cy="641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997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10">
                <a:latin typeface="Calibri"/>
                <a:cs typeface="Calibri"/>
              </a:rPr>
              <a:t>fork </a:t>
            </a:r>
            <a:r>
              <a:rPr dirty="0" sz="1350" spc="-10">
                <a:latin typeface="Calibri"/>
                <a:cs typeface="Calibri"/>
              </a:rPr>
              <a:t>is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5">
                <a:latin typeface="Calibri"/>
                <a:cs typeface="Calibri"/>
              </a:rPr>
              <a:t>copy </a:t>
            </a:r>
            <a:r>
              <a:rPr dirty="0" sz="1350" spc="15">
                <a:latin typeface="Calibri"/>
                <a:cs typeface="Calibri"/>
              </a:rPr>
              <a:t>of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5">
                <a:latin typeface="Calibri"/>
                <a:cs typeface="Calibri"/>
              </a:rPr>
              <a:t>repository. Forking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5">
                <a:latin typeface="Calibri"/>
                <a:cs typeface="Calibri"/>
              </a:rPr>
              <a:t>repository </a:t>
            </a:r>
            <a:r>
              <a:rPr dirty="0" sz="1350" spc="5">
                <a:latin typeface="Calibri"/>
                <a:cs typeface="Calibri"/>
              </a:rPr>
              <a:t>allows you </a:t>
            </a:r>
            <a:r>
              <a:rPr dirty="0" sz="1350">
                <a:latin typeface="Calibri"/>
                <a:cs typeface="Calibri"/>
              </a:rPr>
              <a:t>to freely </a:t>
            </a:r>
            <a:r>
              <a:rPr dirty="0" sz="1350" spc="-15">
                <a:latin typeface="Calibri"/>
                <a:cs typeface="Calibri"/>
              </a:rPr>
              <a:t>experiment </a:t>
            </a:r>
            <a:r>
              <a:rPr dirty="0" sz="1350" spc="-5">
                <a:latin typeface="Calibri"/>
                <a:cs typeface="Calibri"/>
              </a:rPr>
              <a:t>with </a:t>
            </a:r>
            <a:r>
              <a:rPr dirty="0" sz="1350" spc="-10">
                <a:latin typeface="Calibri"/>
                <a:cs typeface="Calibri"/>
              </a:rPr>
              <a:t>changes without  </a:t>
            </a:r>
            <a:r>
              <a:rPr dirty="0" sz="1350" spc="5">
                <a:latin typeface="Calibri"/>
                <a:cs typeface="Calibri"/>
              </a:rPr>
              <a:t>affecting </a:t>
            </a:r>
            <a:r>
              <a:rPr dirty="0" sz="1350" spc="-15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original </a:t>
            </a:r>
            <a:r>
              <a:rPr dirty="0" sz="1350" spc="-5">
                <a:latin typeface="Calibri"/>
                <a:cs typeface="Calibri"/>
              </a:rPr>
              <a:t>project. </a:t>
            </a:r>
            <a:r>
              <a:rPr dirty="0" sz="1350">
                <a:latin typeface="Calibri"/>
                <a:cs typeface="Calibri"/>
              </a:rPr>
              <a:t>Most </a:t>
            </a:r>
            <a:r>
              <a:rPr dirty="0" sz="1350" spc="-15">
                <a:latin typeface="Calibri"/>
                <a:cs typeface="Calibri"/>
              </a:rPr>
              <a:t>commonly, </a:t>
            </a:r>
            <a:r>
              <a:rPr dirty="0" sz="1350" spc="5">
                <a:latin typeface="Calibri"/>
                <a:cs typeface="Calibri"/>
              </a:rPr>
              <a:t>forks </a:t>
            </a:r>
            <a:r>
              <a:rPr dirty="0" sz="1350">
                <a:latin typeface="Calibri"/>
                <a:cs typeface="Calibri"/>
              </a:rPr>
              <a:t>are </a:t>
            </a:r>
            <a:r>
              <a:rPr dirty="0" sz="1350" spc="-15">
                <a:latin typeface="Calibri"/>
                <a:cs typeface="Calibri"/>
              </a:rPr>
              <a:t>used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0">
                <a:latin typeface="Calibri"/>
                <a:cs typeface="Calibri"/>
              </a:rPr>
              <a:t>either </a:t>
            </a:r>
            <a:r>
              <a:rPr dirty="0" sz="1350" spc="-20">
                <a:latin typeface="Calibri"/>
                <a:cs typeface="Calibri"/>
              </a:rPr>
              <a:t>suggest </a:t>
            </a:r>
            <a:r>
              <a:rPr dirty="0" sz="1350" spc="-10">
                <a:latin typeface="Calibri"/>
                <a:cs typeface="Calibri"/>
              </a:rPr>
              <a:t>changes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5">
                <a:latin typeface="Calibri"/>
                <a:cs typeface="Calibri"/>
              </a:rPr>
              <a:t>someone else's  project </a:t>
            </a:r>
            <a:r>
              <a:rPr dirty="0" sz="1350" spc="15">
                <a:latin typeface="Calibri"/>
                <a:cs typeface="Calibri"/>
              </a:rPr>
              <a:t>or </a:t>
            </a:r>
            <a:r>
              <a:rPr dirty="0" sz="1350">
                <a:latin typeface="Calibri"/>
                <a:cs typeface="Calibri"/>
              </a:rPr>
              <a:t>to </a:t>
            </a:r>
            <a:r>
              <a:rPr dirty="0" sz="1350" spc="-15">
                <a:latin typeface="Calibri"/>
                <a:cs typeface="Calibri"/>
              </a:rPr>
              <a:t>use </a:t>
            </a:r>
            <a:r>
              <a:rPr dirty="0" sz="1350" spc="-5">
                <a:latin typeface="Calibri"/>
                <a:cs typeface="Calibri"/>
              </a:rPr>
              <a:t>someone else's project </a:t>
            </a:r>
            <a:r>
              <a:rPr dirty="0" sz="1350" spc="10">
                <a:latin typeface="Calibri"/>
                <a:cs typeface="Calibri"/>
              </a:rPr>
              <a:t>as </a:t>
            </a:r>
            <a:r>
              <a:rPr dirty="0" sz="1350">
                <a:latin typeface="Calibri"/>
                <a:cs typeface="Calibri"/>
              </a:rPr>
              <a:t>a </a:t>
            </a:r>
            <a:r>
              <a:rPr dirty="0" sz="1350" spc="-10">
                <a:latin typeface="Calibri"/>
                <a:cs typeface="Calibri"/>
              </a:rPr>
              <a:t>starting </a:t>
            </a:r>
            <a:r>
              <a:rPr dirty="0" sz="1350" spc="-15">
                <a:latin typeface="Calibri"/>
                <a:cs typeface="Calibri"/>
              </a:rPr>
              <a:t>point </a:t>
            </a:r>
            <a:r>
              <a:rPr dirty="0" sz="1350" spc="20">
                <a:latin typeface="Calibri"/>
                <a:cs typeface="Calibri"/>
              </a:rPr>
              <a:t>for </a:t>
            </a:r>
            <a:r>
              <a:rPr dirty="0" sz="1350" spc="-5">
                <a:latin typeface="Calibri"/>
                <a:cs typeface="Calibri"/>
              </a:rPr>
              <a:t>your </a:t>
            </a:r>
            <a:r>
              <a:rPr dirty="0" sz="1350" spc="10">
                <a:latin typeface="Calibri"/>
                <a:cs typeface="Calibri"/>
              </a:rPr>
              <a:t>own</a:t>
            </a:r>
            <a:r>
              <a:rPr dirty="0" sz="1350" spc="-24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idea.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8999" y="2438400"/>
            <a:ext cx="4825989" cy="25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524"/>
            <a:ext cx="9103613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-15"/>
              <a:t>All </a:t>
            </a:r>
            <a:r>
              <a:rPr dirty="0" spc="5"/>
              <a:t>rights</a:t>
            </a:r>
            <a:r>
              <a:rPr dirty="0" spc="-9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70B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2019-08-06T11:42:58Z</dcterms:created>
  <dcterms:modified xsi:type="dcterms:W3CDTF">2019-08-06T11:42:58Z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2019-08-06T00:00:00Z</vt:filetime>
  </property>
</Properties>
</file>